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59" r:id="rId4"/>
    <p:sldId id="275" r:id="rId5"/>
    <p:sldId id="276" r:id="rId6"/>
    <p:sldId id="277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900"/>
    <a:srgbClr val="00CCFF"/>
    <a:srgbClr val="CC00CC"/>
    <a:srgbClr val="99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AD96E-AD63-4F5D-A54F-A79365BF53F5}" v="10" dt="2022-09-08T19:57:12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08" autoAdjust="0"/>
  </p:normalViewPr>
  <p:slideViewPr>
    <p:cSldViewPr snapToGrid="0">
      <p:cViewPr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Segnana" userId="afc7e391-92dc-48ec-940a-6d353cd07ae5" providerId="ADAL" clId="{175AD96E-AD63-4F5D-A54F-A79365BF53F5}"/>
    <pc:docChg chg="undo custSel delSld modSld">
      <pc:chgData name="Miguel Segnana" userId="afc7e391-92dc-48ec-940a-6d353cd07ae5" providerId="ADAL" clId="{175AD96E-AD63-4F5D-A54F-A79365BF53F5}" dt="2022-09-08T19:57:18.325" v="387" actId="167"/>
      <pc:docMkLst>
        <pc:docMk/>
      </pc:docMkLst>
      <pc:sldChg chg="addSp delSp modSp mod">
        <pc:chgData name="Miguel Segnana" userId="afc7e391-92dc-48ec-940a-6d353cd07ae5" providerId="ADAL" clId="{175AD96E-AD63-4F5D-A54F-A79365BF53F5}" dt="2022-09-08T19:55:52.811" v="377" actId="1076"/>
        <pc:sldMkLst>
          <pc:docMk/>
          <pc:sldMk cId="2012526535" sldId="257"/>
        </pc:sldMkLst>
        <pc:spChg chg="mod">
          <ac:chgData name="Miguel Segnana" userId="afc7e391-92dc-48ec-940a-6d353cd07ae5" providerId="ADAL" clId="{175AD96E-AD63-4F5D-A54F-A79365BF53F5}" dt="2022-09-08T19:39:55.081" v="261" actId="20577"/>
          <ac:spMkLst>
            <pc:docMk/>
            <pc:sldMk cId="2012526535" sldId="257"/>
            <ac:spMk id="2" creationId="{9633652F-5326-4B92-89F3-18AF807AE9A4}"/>
          </ac:spMkLst>
        </pc:spChg>
        <pc:spChg chg="add del mod">
          <ac:chgData name="Miguel Segnana" userId="afc7e391-92dc-48ec-940a-6d353cd07ae5" providerId="ADAL" clId="{175AD96E-AD63-4F5D-A54F-A79365BF53F5}" dt="2022-09-08T10:19:21.166" v="231" actId="207"/>
          <ac:spMkLst>
            <pc:docMk/>
            <pc:sldMk cId="2012526535" sldId="257"/>
            <ac:spMk id="10" creationId="{46B9580B-68AB-442D-A8FF-8D757069C5DE}"/>
          </ac:spMkLst>
        </pc:spChg>
        <pc:spChg chg="add mod">
          <ac:chgData name="Miguel Segnana" userId="afc7e391-92dc-48ec-940a-6d353cd07ae5" providerId="ADAL" clId="{175AD96E-AD63-4F5D-A54F-A79365BF53F5}" dt="2022-09-08T19:55:52.811" v="377" actId="1076"/>
          <ac:spMkLst>
            <pc:docMk/>
            <pc:sldMk cId="2012526535" sldId="257"/>
            <ac:spMk id="14" creationId="{C532AC50-E961-4531-B8C6-2D43B2D7BE75}"/>
          </ac:spMkLst>
        </pc:spChg>
        <pc:spChg chg="add del mod">
          <ac:chgData name="Miguel Segnana" userId="afc7e391-92dc-48ec-940a-6d353cd07ae5" providerId="ADAL" clId="{175AD96E-AD63-4F5D-A54F-A79365BF53F5}" dt="2022-09-08T19:55:16.505" v="372" actId="478"/>
          <ac:spMkLst>
            <pc:docMk/>
            <pc:sldMk cId="2012526535" sldId="257"/>
            <ac:spMk id="15" creationId="{E3BBA0AB-FCEF-4266-9750-EEEDF9CC9E74}"/>
          </ac:spMkLst>
        </pc:spChg>
        <pc:picChg chg="add mod ord">
          <ac:chgData name="Miguel Segnana" userId="afc7e391-92dc-48ec-940a-6d353cd07ae5" providerId="ADAL" clId="{175AD96E-AD63-4F5D-A54F-A79365BF53F5}" dt="2022-09-08T19:55:47.146" v="376" actId="167"/>
          <ac:picMkLst>
            <pc:docMk/>
            <pc:sldMk cId="2012526535" sldId="257"/>
            <ac:picMk id="12" creationId="{C894BFB9-7D52-4226-B49E-4A21B774CC1C}"/>
          </ac:picMkLst>
        </pc:picChg>
        <pc:picChg chg="del">
          <ac:chgData name="Miguel Segnana" userId="afc7e391-92dc-48ec-940a-6d353cd07ae5" providerId="ADAL" clId="{175AD96E-AD63-4F5D-A54F-A79365BF53F5}" dt="2022-09-08T00:27:32.683" v="211" actId="478"/>
          <ac:picMkLst>
            <pc:docMk/>
            <pc:sldMk cId="2012526535" sldId="257"/>
            <ac:picMk id="29" creationId="{0D79E6EF-D75C-46BD-BFC5-AB30BF414ED9}"/>
          </ac:picMkLst>
        </pc:picChg>
      </pc:sldChg>
      <pc:sldChg chg="addSp delSp modSp mod setBg">
        <pc:chgData name="Miguel Segnana" userId="afc7e391-92dc-48ec-940a-6d353cd07ae5" providerId="ADAL" clId="{175AD96E-AD63-4F5D-A54F-A79365BF53F5}" dt="2022-09-08T19:56:33.870" v="379" actId="167"/>
        <pc:sldMkLst>
          <pc:docMk/>
          <pc:sldMk cId="3188760234" sldId="258"/>
        </pc:sldMkLst>
        <pc:spChg chg="mod ord">
          <ac:chgData name="Miguel Segnana" userId="afc7e391-92dc-48ec-940a-6d353cd07ae5" providerId="ADAL" clId="{175AD96E-AD63-4F5D-A54F-A79365BF53F5}" dt="2022-09-08T10:21:19.109" v="234" actId="207"/>
          <ac:spMkLst>
            <pc:docMk/>
            <pc:sldMk cId="3188760234" sldId="258"/>
            <ac:spMk id="10" creationId="{46B9580B-68AB-442D-A8FF-8D757069C5DE}"/>
          </ac:spMkLst>
        </pc:spChg>
        <pc:spChg chg="mod">
          <ac:chgData name="Miguel Segnana" userId="afc7e391-92dc-48ec-940a-6d353cd07ae5" providerId="ADAL" clId="{175AD96E-AD63-4F5D-A54F-A79365BF53F5}" dt="2022-09-08T19:40:32.246" v="289" actId="20577"/>
          <ac:spMkLst>
            <pc:docMk/>
            <pc:sldMk cId="3188760234" sldId="258"/>
            <ac:spMk id="12" creationId="{41D0F257-2D8C-4FA7-8362-4EA44B5239CB}"/>
          </ac:spMkLst>
        </pc:spChg>
        <pc:picChg chg="add del mod">
          <ac:chgData name="Miguel Segnana" userId="afc7e391-92dc-48ec-940a-6d353cd07ae5" providerId="ADAL" clId="{175AD96E-AD63-4F5D-A54F-A79365BF53F5}" dt="2022-09-08T00:38:01.075" v="228" actId="478"/>
          <ac:picMkLst>
            <pc:docMk/>
            <pc:sldMk cId="3188760234" sldId="258"/>
            <ac:picMk id="3" creationId="{ECC112EB-0B23-4F9D-9FE2-B740317E3345}"/>
          </ac:picMkLst>
        </pc:picChg>
        <pc:picChg chg="add mod ord">
          <ac:chgData name="Miguel Segnana" userId="afc7e391-92dc-48ec-940a-6d353cd07ae5" providerId="ADAL" clId="{175AD96E-AD63-4F5D-A54F-A79365BF53F5}" dt="2022-09-08T19:56:33.870" v="379" actId="167"/>
          <ac:picMkLst>
            <pc:docMk/>
            <pc:sldMk cId="3188760234" sldId="258"/>
            <ac:picMk id="18" creationId="{7AAB31B1-3B01-4731-8903-0D112DC9FA73}"/>
          </ac:picMkLst>
        </pc:picChg>
      </pc:sldChg>
      <pc:sldChg chg="addSp delSp modSp mod">
        <pc:chgData name="Miguel Segnana" userId="afc7e391-92dc-48ec-940a-6d353cd07ae5" providerId="ADAL" clId="{175AD96E-AD63-4F5D-A54F-A79365BF53F5}" dt="2022-09-08T19:56:47.081" v="381" actId="167"/>
        <pc:sldMkLst>
          <pc:docMk/>
          <pc:sldMk cId="113880370" sldId="259"/>
        </pc:sldMkLst>
        <pc:spChg chg="mod">
          <ac:chgData name="Miguel Segnana" userId="afc7e391-92dc-48ec-940a-6d353cd07ae5" providerId="ADAL" clId="{175AD96E-AD63-4F5D-A54F-A79365BF53F5}" dt="2022-09-08T19:42:47.925" v="312" actId="207"/>
          <ac:spMkLst>
            <pc:docMk/>
            <pc:sldMk cId="113880370" sldId="259"/>
            <ac:spMk id="10" creationId="{46B9580B-68AB-442D-A8FF-8D757069C5DE}"/>
          </ac:spMkLst>
        </pc:spChg>
        <pc:spChg chg="mod">
          <ac:chgData name="Miguel Segnana" userId="afc7e391-92dc-48ec-940a-6d353cd07ae5" providerId="ADAL" clId="{175AD96E-AD63-4F5D-A54F-A79365BF53F5}" dt="2022-09-08T19:41:04.851" v="311" actId="20577"/>
          <ac:spMkLst>
            <pc:docMk/>
            <pc:sldMk cId="113880370" sldId="259"/>
            <ac:spMk id="12" creationId="{41D0F257-2D8C-4FA7-8362-4EA44B5239CB}"/>
          </ac:spMkLst>
        </pc:spChg>
        <pc:picChg chg="del">
          <ac:chgData name="Miguel Segnana" userId="afc7e391-92dc-48ec-940a-6d353cd07ae5" providerId="ADAL" clId="{175AD96E-AD63-4F5D-A54F-A79365BF53F5}" dt="2022-09-08T19:54:26.846" v="370" actId="478"/>
          <ac:picMkLst>
            <pc:docMk/>
            <pc:sldMk cId="113880370" sldId="259"/>
            <ac:picMk id="18" creationId="{D9C80C9D-4918-4C8D-8F70-D917DD084DBE}"/>
          </ac:picMkLst>
        </pc:picChg>
        <pc:picChg chg="add mod ord">
          <ac:chgData name="Miguel Segnana" userId="afc7e391-92dc-48ec-940a-6d353cd07ae5" providerId="ADAL" clId="{175AD96E-AD63-4F5D-A54F-A79365BF53F5}" dt="2022-09-08T19:56:47.081" v="381" actId="167"/>
          <ac:picMkLst>
            <pc:docMk/>
            <pc:sldMk cId="113880370" sldId="259"/>
            <ac:picMk id="19" creationId="{C6FE988B-F48E-4385-B616-C278CA11F7EC}"/>
          </ac:picMkLst>
        </pc:picChg>
      </pc:sldChg>
      <pc:sldChg chg="del">
        <pc:chgData name="Miguel Segnana" userId="afc7e391-92dc-48ec-940a-6d353cd07ae5" providerId="ADAL" clId="{175AD96E-AD63-4F5D-A54F-A79365BF53F5}" dt="2022-09-08T00:10:18.621" v="1" actId="2696"/>
        <pc:sldMkLst>
          <pc:docMk/>
          <pc:sldMk cId="2375382519" sldId="273"/>
        </pc:sldMkLst>
      </pc:sldChg>
      <pc:sldChg chg="del">
        <pc:chgData name="Miguel Segnana" userId="afc7e391-92dc-48ec-940a-6d353cd07ae5" providerId="ADAL" clId="{175AD96E-AD63-4F5D-A54F-A79365BF53F5}" dt="2022-09-08T00:10:12.733" v="0" actId="2696"/>
        <pc:sldMkLst>
          <pc:docMk/>
          <pc:sldMk cId="2083989580" sldId="274"/>
        </pc:sldMkLst>
      </pc:sldChg>
      <pc:sldChg chg="addSp modSp mod">
        <pc:chgData name="Miguel Segnana" userId="afc7e391-92dc-48ec-940a-6d353cd07ae5" providerId="ADAL" clId="{175AD96E-AD63-4F5D-A54F-A79365BF53F5}" dt="2022-09-08T19:57:00.529" v="383" actId="167"/>
        <pc:sldMkLst>
          <pc:docMk/>
          <pc:sldMk cId="765659758" sldId="275"/>
        </pc:sldMkLst>
        <pc:spChg chg="mod">
          <ac:chgData name="Miguel Segnana" userId="afc7e391-92dc-48ec-940a-6d353cd07ae5" providerId="ADAL" clId="{175AD96E-AD63-4F5D-A54F-A79365BF53F5}" dt="2022-09-08T19:45:16.149" v="339" actId="207"/>
          <ac:spMkLst>
            <pc:docMk/>
            <pc:sldMk cId="765659758" sldId="275"/>
            <ac:spMk id="10" creationId="{46B9580B-68AB-442D-A8FF-8D757069C5DE}"/>
          </ac:spMkLst>
        </pc:spChg>
        <pc:spChg chg="mod">
          <ac:chgData name="Miguel Segnana" userId="afc7e391-92dc-48ec-940a-6d353cd07ae5" providerId="ADAL" clId="{175AD96E-AD63-4F5D-A54F-A79365BF53F5}" dt="2022-09-08T19:43:15.998" v="338" actId="20577"/>
          <ac:spMkLst>
            <pc:docMk/>
            <pc:sldMk cId="765659758" sldId="275"/>
            <ac:spMk id="12" creationId="{41D0F257-2D8C-4FA7-8362-4EA44B5239CB}"/>
          </ac:spMkLst>
        </pc:spChg>
        <pc:spChg chg="mod">
          <ac:chgData name="Miguel Segnana" userId="afc7e391-92dc-48ec-940a-6d353cd07ae5" providerId="ADAL" clId="{175AD96E-AD63-4F5D-A54F-A79365BF53F5}" dt="2022-09-08T19:47:35.913" v="342" actId="207"/>
          <ac:spMkLst>
            <pc:docMk/>
            <pc:sldMk cId="765659758" sldId="275"/>
            <ac:spMk id="22" creationId="{A304CA57-F137-4D84-80E7-F902B48581E3}"/>
          </ac:spMkLst>
        </pc:spChg>
        <pc:spChg chg="mod">
          <ac:chgData name="Miguel Segnana" userId="afc7e391-92dc-48ec-940a-6d353cd07ae5" providerId="ADAL" clId="{175AD96E-AD63-4F5D-A54F-A79365BF53F5}" dt="2022-09-08T19:47:59.539" v="343" actId="207"/>
          <ac:spMkLst>
            <pc:docMk/>
            <pc:sldMk cId="765659758" sldId="275"/>
            <ac:spMk id="23" creationId="{AAF571B3-D089-4ACD-BEEC-B5564A9D50C7}"/>
          </ac:spMkLst>
        </pc:spChg>
        <pc:spChg chg="mod">
          <ac:chgData name="Miguel Segnana" userId="afc7e391-92dc-48ec-940a-6d353cd07ae5" providerId="ADAL" clId="{175AD96E-AD63-4F5D-A54F-A79365BF53F5}" dt="2022-09-08T19:48:21.776" v="344" actId="207"/>
          <ac:spMkLst>
            <pc:docMk/>
            <pc:sldMk cId="765659758" sldId="275"/>
            <ac:spMk id="24" creationId="{CB78E94C-A4E9-4858-B194-251B47FD2CD3}"/>
          </ac:spMkLst>
        </pc:spChg>
        <pc:picChg chg="add mod ord">
          <ac:chgData name="Miguel Segnana" userId="afc7e391-92dc-48ec-940a-6d353cd07ae5" providerId="ADAL" clId="{175AD96E-AD63-4F5D-A54F-A79365BF53F5}" dt="2022-09-08T19:57:00.529" v="383" actId="167"/>
          <ac:picMkLst>
            <pc:docMk/>
            <pc:sldMk cId="765659758" sldId="275"/>
            <ac:picMk id="25" creationId="{D8C12962-608D-42FC-AA68-D550CF82E269}"/>
          </ac:picMkLst>
        </pc:picChg>
      </pc:sldChg>
      <pc:sldChg chg="addSp modSp mod">
        <pc:chgData name="Miguel Segnana" userId="afc7e391-92dc-48ec-940a-6d353cd07ae5" providerId="ADAL" clId="{175AD96E-AD63-4F5D-A54F-A79365BF53F5}" dt="2022-09-08T19:57:08.532" v="385" actId="167"/>
        <pc:sldMkLst>
          <pc:docMk/>
          <pc:sldMk cId="2226709474" sldId="276"/>
        </pc:sldMkLst>
        <pc:spChg chg="mod">
          <ac:chgData name="Miguel Segnana" userId="afc7e391-92dc-48ec-940a-6d353cd07ae5" providerId="ADAL" clId="{175AD96E-AD63-4F5D-A54F-A79365BF53F5}" dt="2022-09-08T19:46:10.587" v="340" actId="207"/>
          <ac:spMkLst>
            <pc:docMk/>
            <pc:sldMk cId="2226709474" sldId="276"/>
            <ac:spMk id="10" creationId="{46B9580B-68AB-442D-A8FF-8D757069C5DE}"/>
          </ac:spMkLst>
        </pc:spChg>
        <pc:spChg chg="mod">
          <ac:chgData name="Miguel Segnana" userId="afc7e391-92dc-48ec-940a-6d353cd07ae5" providerId="ADAL" clId="{175AD96E-AD63-4F5D-A54F-A79365BF53F5}" dt="2022-09-08T00:16:50.875" v="143" actId="6549"/>
          <ac:spMkLst>
            <pc:docMk/>
            <pc:sldMk cId="2226709474" sldId="276"/>
            <ac:spMk id="12" creationId="{41D0F257-2D8C-4FA7-8362-4EA44B5239CB}"/>
          </ac:spMkLst>
        </pc:spChg>
        <pc:picChg chg="add mod ord">
          <ac:chgData name="Miguel Segnana" userId="afc7e391-92dc-48ec-940a-6d353cd07ae5" providerId="ADAL" clId="{175AD96E-AD63-4F5D-A54F-A79365BF53F5}" dt="2022-09-08T19:57:08.532" v="385" actId="167"/>
          <ac:picMkLst>
            <pc:docMk/>
            <pc:sldMk cId="2226709474" sldId="276"/>
            <ac:picMk id="23" creationId="{5373AD10-13E7-418C-95D3-A344A130A811}"/>
          </ac:picMkLst>
        </pc:picChg>
      </pc:sldChg>
      <pc:sldChg chg="addSp delSp modSp mod">
        <pc:chgData name="Miguel Segnana" userId="afc7e391-92dc-48ec-940a-6d353cd07ae5" providerId="ADAL" clId="{175AD96E-AD63-4F5D-A54F-A79365BF53F5}" dt="2022-09-08T19:57:18.325" v="387" actId="167"/>
        <pc:sldMkLst>
          <pc:docMk/>
          <pc:sldMk cId="242897083" sldId="277"/>
        </pc:sldMkLst>
        <pc:spChg chg="mod">
          <ac:chgData name="Miguel Segnana" userId="afc7e391-92dc-48ec-940a-6d353cd07ae5" providerId="ADAL" clId="{175AD96E-AD63-4F5D-A54F-A79365BF53F5}" dt="2022-09-08T19:54:21.985" v="369" actId="20577"/>
          <ac:spMkLst>
            <pc:docMk/>
            <pc:sldMk cId="242897083" sldId="277"/>
            <ac:spMk id="12" creationId="{41D0F257-2D8C-4FA7-8362-4EA44B5239CB}"/>
          </ac:spMkLst>
        </pc:spChg>
        <pc:picChg chg="del">
          <ac:chgData name="Miguel Segnana" userId="afc7e391-92dc-48ec-940a-6d353cd07ae5" providerId="ADAL" clId="{175AD96E-AD63-4F5D-A54F-A79365BF53F5}" dt="2022-09-08T19:46:28.129" v="341" actId="478"/>
          <ac:picMkLst>
            <pc:docMk/>
            <pc:sldMk cId="242897083" sldId="277"/>
            <ac:picMk id="18" creationId="{5F0F4A7C-EF04-45FB-A933-1AA9B7DAE93A}"/>
          </ac:picMkLst>
        </pc:picChg>
        <pc:picChg chg="add mod ord">
          <ac:chgData name="Miguel Segnana" userId="afc7e391-92dc-48ec-940a-6d353cd07ae5" providerId="ADAL" clId="{175AD96E-AD63-4F5D-A54F-A79365BF53F5}" dt="2022-09-08T19:57:18.325" v="387" actId="167"/>
          <ac:picMkLst>
            <pc:docMk/>
            <pc:sldMk cId="242897083" sldId="277"/>
            <ac:picMk id="21" creationId="{578A0DFF-D19B-4CF7-AEE6-A9402BC1830F}"/>
          </ac:picMkLst>
        </pc:picChg>
      </pc:sldChg>
      <pc:sldChg chg="del">
        <pc:chgData name="Miguel Segnana" userId="afc7e391-92dc-48ec-940a-6d353cd07ae5" providerId="ADAL" clId="{175AD96E-AD63-4F5D-A54F-A79365BF53F5}" dt="2022-09-08T19:39:32.596" v="235" actId="47"/>
        <pc:sldMkLst>
          <pc:docMk/>
          <pc:sldMk cId="1318413806" sldId="278"/>
        </pc:sldMkLst>
      </pc:sldChg>
      <pc:sldChg chg="del">
        <pc:chgData name="Miguel Segnana" userId="afc7e391-92dc-48ec-940a-6d353cd07ae5" providerId="ADAL" clId="{175AD96E-AD63-4F5D-A54F-A79365BF53F5}" dt="2022-09-08T19:39:32.596" v="235" actId="47"/>
        <pc:sldMkLst>
          <pc:docMk/>
          <pc:sldMk cId="1035937350" sldId="280"/>
        </pc:sldMkLst>
      </pc:sldChg>
      <pc:sldChg chg="del">
        <pc:chgData name="Miguel Segnana" userId="afc7e391-92dc-48ec-940a-6d353cd07ae5" providerId="ADAL" clId="{175AD96E-AD63-4F5D-A54F-A79365BF53F5}" dt="2022-09-08T19:39:32.596" v="235" actId="47"/>
        <pc:sldMkLst>
          <pc:docMk/>
          <pc:sldMk cId="2233112788" sldId="281"/>
        </pc:sldMkLst>
      </pc:sldChg>
      <pc:sldChg chg="del">
        <pc:chgData name="Miguel Segnana" userId="afc7e391-92dc-48ec-940a-6d353cd07ae5" providerId="ADAL" clId="{175AD96E-AD63-4F5D-A54F-A79365BF53F5}" dt="2022-09-08T19:39:32.596" v="235" actId="47"/>
        <pc:sldMkLst>
          <pc:docMk/>
          <pc:sldMk cId="147786222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4136-4796-4737-AA56-B8D1F80DA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B9E22-FCC8-4D4D-BF19-C4D151AF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E0C6-B996-47B5-8FAA-F9B3EE8F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8CB4F-7598-4897-99CD-04F76621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7251-0DFB-4188-AEA7-EAD5893C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8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8AD-A281-4457-921D-9F617DEC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7CF33-61D0-4018-AC07-39F16A460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DDB4-5571-444B-BF13-C7CF6320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76A8-3577-408D-8368-B33359F8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D3D1-4ABB-4DC8-ADF7-3ED7D0F7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332A-CF54-429E-B1C4-4EC440BC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D42EE-16F2-40C6-9A01-066853FC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7DDE-4E71-4116-9EC3-DB5B102F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289E-293E-42A3-A01E-C073673B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BCDD-D2A7-412E-B52C-1460B638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7A00-72EF-4D8D-87C9-6EDC208C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4BD4-F91F-4667-AB67-45C7ADEC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C747-652A-4BC8-80A2-C356F67A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63D4-A440-4C50-B1A4-74CB47DF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D094-2675-4C44-8975-F85EA54C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9E21-B33B-4B2C-8D64-F8FDAE73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0DCBF-6DCD-4446-9915-244620D1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000F-AA6F-4B9B-BB81-41269776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A283C-B7FA-42EA-80C0-6655E5DA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9772-0E86-4CC6-A8B5-83D9A840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3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B7C9-A761-4DE1-950E-F177FBF2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716C-4396-41A9-9F6C-BDD9F462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BDE08-0562-44ED-A436-D38BA6C45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4FA5-356E-4E79-A2F0-620BF7BA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0F1FE-1069-4E65-9645-8E002F5D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BB721-5E43-432D-B060-283D4E89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0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0C1D-EB5A-4F4B-B78F-F65006C1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A2DFB-8184-4674-A999-F5845EB9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10099-5AF2-43CE-B0C5-B864E5B8A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45379-22F7-44C9-826C-0C0F9B4E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D8360-3422-4E02-912F-482422D1D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5DADA-D606-4104-9F5D-34B1D5B4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F18D0-CDC3-40D4-9A28-A1CB8E16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01218-B23D-4F59-AA36-7D48D4BD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2DE6-F4D0-4592-875A-2A34E1FE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05D33-F956-47AA-8DC9-F0182A35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2A83F-18F4-4EE4-B218-33682E84D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ACA52-7EE0-4781-8F34-3562411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63E84-07D5-4C7B-8F4F-7C5B7C14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0341C-47C5-4DFD-AADC-EB4F87A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46A1-FC4F-4941-8D89-25613BCD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969F-D398-463E-8CED-979F9825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032F-B0AC-4133-AE79-4D95DDCB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42E47-E8C5-4E9E-B2D4-E3AE967E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7AF5-AFBA-496F-A01B-39593433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1C40C-0192-42B2-9BB4-C0A4D192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5128C-F27F-4DD2-A668-545F1C88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0ED9-EB8E-425A-868D-CC3D49E1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48EF0-48A4-433B-9E9F-1F6A263FF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5434-E400-4648-8CFB-82BD35F75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F0F3A-8010-40B6-88D8-E34AEDC1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7049-3570-4F38-91C2-6C445901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8A1E0-6C45-4820-A968-E74CC93C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6BC5-4413-43D3-8446-CCBFF920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4F22-139A-4ADD-AABF-339BF609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156B-2FC8-4E68-BEC6-79068FE33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1645-9892-4135-B2B5-75AC00614A7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850C-53F4-4151-AB31-CB5E5FC24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1EB7-8ACC-4229-BDDC-6E9A80BD6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0D48-B752-4C8A-8943-A4C6EF59F0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nio.com/es/objetos/dispositivos-electronicos/componentes-computadora/la-tecnologia-el-transistor-el-chip-electronica-hardware-placa-base-circuitos-equipo" TargetMode="External"/><Relationship Id="rId5" Type="http://schemas.openxmlformats.org/officeDocument/2006/relationships/image" Target="../media/image4.jpg"/><Relationship Id="rId10" Type="http://schemas.openxmlformats.org/officeDocument/2006/relationships/image" Target="../media/image8.sv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estroenredado.blogspot.com/2017/01/habilidades-fundamentales-de-un-docente.html" TargetMode="External"/><Relationship Id="rId13" Type="http://schemas.openxmlformats.org/officeDocument/2006/relationships/image" Target="../media/image15.pn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7.pn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3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7.png"/><Relationship Id="rId1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8.sv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ciclopediaonline.com/es/lluvia-de-ideas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23.jpg"/><Relationship Id="rId15" Type="http://schemas.openxmlformats.org/officeDocument/2006/relationships/image" Target="../media/image26.png"/><Relationship Id="rId10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24.png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7.png"/><Relationship Id="rId18" Type="http://schemas.openxmlformats.org/officeDocument/2006/relationships/image" Target="../media/image34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32.sv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8.sv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prasporinternet.uy/tienda/juegos-juguetes/electronica-para-ninos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30.jpg"/><Relationship Id="rId15" Type="http://schemas.openxmlformats.org/officeDocument/2006/relationships/image" Target="../media/image7.png"/><Relationship Id="rId10" Type="http://schemas.openxmlformats.org/officeDocument/2006/relationships/image" Target="../media/image25.svg"/><Relationship Id="rId19" Type="http://schemas.openxmlformats.org/officeDocument/2006/relationships/image" Target="../media/image35.png"/><Relationship Id="rId4" Type="http://schemas.openxmlformats.org/officeDocument/2006/relationships/image" Target="../media/image3.svg"/><Relationship Id="rId9" Type="http://schemas.openxmlformats.org/officeDocument/2006/relationships/image" Target="../media/image24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7.png"/><Relationship Id="rId18" Type="http://schemas.openxmlformats.org/officeDocument/2006/relationships/image" Target="../media/image39.sv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32.sv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incondelemprendedor.es/como-cambiar-la-ubicacion-del-movil/" TargetMode="External"/><Relationship Id="rId11" Type="http://schemas.openxmlformats.org/officeDocument/2006/relationships/image" Target="../media/image31.png"/><Relationship Id="rId5" Type="http://schemas.openxmlformats.org/officeDocument/2006/relationships/image" Target="../media/image37.jpg"/><Relationship Id="rId15" Type="http://schemas.openxmlformats.org/officeDocument/2006/relationships/image" Target="../media/image17.png"/><Relationship Id="rId10" Type="http://schemas.openxmlformats.org/officeDocument/2006/relationships/image" Target="../media/image25.svg"/><Relationship Id="rId19" Type="http://schemas.openxmlformats.org/officeDocument/2006/relationships/image" Target="../media/image40.png"/><Relationship Id="rId4" Type="http://schemas.openxmlformats.org/officeDocument/2006/relationships/image" Target="../media/image3.svg"/><Relationship Id="rId9" Type="http://schemas.openxmlformats.org/officeDocument/2006/relationships/image" Target="../media/image24.png"/><Relationship Id="rId14" Type="http://schemas.openxmlformats.org/officeDocument/2006/relationships/image" Target="../media/image8.svg"/><Relationship Id="rId22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sv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4.jpeg"/><Relationship Id="rId15" Type="http://schemas.openxmlformats.org/officeDocument/2006/relationships/image" Target="../media/image18.svg"/><Relationship Id="rId10" Type="http://schemas.openxmlformats.org/officeDocument/2006/relationships/image" Target="../media/image24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894BFB9-7D52-4226-B49E-4A21B774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35" y="-1"/>
            <a:ext cx="6780365" cy="914400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1800735-66CA-4969-8E1D-3D056CEB77F4}"/>
              </a:ext>
            </a:extLst>
          </p:cNvPr>
          <p:cNvSpPr/>
          <p:nvPr/>
        </p:nvSpPr>
        <p:spPr>
          <a:xfrm>
            <a:off x="-4135581" y="-1413164"/>
            <a:ext cx="9684327" cy="9684327"/>
          </a:xfrm>
          <a:prstGeom prst="donut">
            <a:avLst>
              <a:gd name="adj" fmla="val 7940"/>
            </a:avLst>
          </a:prstGeom>
          <a:gradFill flip="none" rotWithShape="1">
            <a:gsLst>
              <a:gs pos="0">
                <a:srgbClr val="00CCFF"/>
              </a:gs>
              <a:gs pos="16000">
                <a:srgbClr val="009999"/>
              </a:gs>
              <a:gs pos="37000">
                <a:srgbClr val="FF9900"/>
              </a:gs>
              <a:gs pos="100000">
                <a:srgbClr val="0033CC"/>
              </a:gs>
              <a:gs pos="82000">
                <a:srgbClr val="9900FF"/>
              </a:gs>
              <a:gs pos="60000">
                <a:srgbClr val="CC00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D8458E-8A29-49A8-BD75-AB67ACD00864}"/>
              </a:ext>
            </a:extLst>
          </p:cNvPr>
          <p:cNvSpPr/>
          <p:nvPr/>
        </p:nvSpPr>
        <p:spPr>
          <a:xfrm>
            <a:off x="-4835237" y="-2036619"/>
            <a:ext cx="10931237" cy="109312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C6B2C-294B-4D67-8344-4157A0F4A63A}"/>
              </a:ext>
            </a:extLst>
          </p:cNvPr>
          <p:cNvSpPr/>
          <p:nvPr/>
        </p:nvSpPr>
        <p:spPr>
          <a:xfrm>
            <a:off x="5621484" y="2660072"/>
            <a:ext cx="914400" cy="9144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226C63E-900C-4185-955C-BA2A19EE77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80809" y="2795151"/>
            <a:ext cx="630382" cy="6303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47800C-4AB1-4276-AA7E-56707858FF2A}"/>
              </a:ext>
            </a:extLst>
          </p:cNvPr>
          <p:cNvSpPr/>
          <p:nvPr/>
        </p:nvSpPr>
        <p:spPr>
          <a:xfrm>
            <a:off x="5127915" y="5320145"/>
            <a:ext cx="914400" cy="9144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B9580B-68AB-442D-A8FF-8D757069C5DE}"/>
              </a:ext>
            </a:extLst>
          </p:cNvPr>
          <p:cNvSpPr/>
          <p:nvPr/>
        </p:nvSpPr>
        <p:spPr>
          <a:xfrm>
            <a:off x="0" y="0"/>
            <a:ext cx="4779811" cy="6858000"/>
          </a:xfrm>
          <a:custGeom>
            <a:avLst/>
            <a:gdLst>
              <a:gd name="connsiteX0" fmla="*/ 0 w 4779811"/>
              <a:gd name="connsiteY0" fmla="*/ 0 h 6858000"/>
              <a:gd name="connsiteX1" fmla="*/ 2903764 w 4779811"/>
              <a:gd name="connsiteY1" fmla="*/ 0 h 6858000"/>
              <a:gd name="connsiteX2" fmla="*/ 2983964 w 4779811"/>
              <a:gd name="connsiteY2" fmla="*/ 51415 h 6858000"/>
              <a:gd name="connsiteX3" fmla="*/ 4779811 w 4779811"/>
              <a:gd name="connsiteY3" fmla="*/ 3429000 h 6858000"/>
              <a:gd name="connsiteX4" fmla="*/ 2983964 w 4779811"/>
              <a:gd name="connsiteY4" fmla="*/ 6806585 h 6858000"/>
              <a:gd name="connsiteX5" fmla="*/ 2903764 w 4779811"/>
              <a:gd name="connsiteY5" fmla="*/ 6858000 h 6858000"/>
              <a:gd name="connsiteX6" fmla="*/ 0 w 4779811"/>
              <a:gd name="connsiteY6" fmla="*/ 6858000 h 6858000"/>
              <a:gd name="connsiteX7" fmla="*/ 0 w 477981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9811" h="6858000">
                <a:moveTo>
                  <a:pt x="0" y="0"/>
                </a:moveTo>
                <a:lnTo>
                  <a:pt x="2903764" y="0"/>
                </a:lnTo>
                <a:lnTo>
                  <a:pt x="2983964" y="51415"/>
                </a:lnTo>
                <a:cubicBezTo>
                  <a:pt x="4067449" y="783404"/>
                  <a:pt x="4779811" y="2023011"/>
                  <a:pt x="4779811" y="3429000"/>
                </a:cubicBezTo>
                <a:cubicBezTo>
                  <a:pt x="4779811" y="4834989"/>
                  <a:pt x="4067449" y="6074596"/>
                  <a:pt x="2983964" y="6806585"/>
                </a:cubicBezTo>
                <a:lnTo>
                  <a:pt x="290376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3652F-5326-4B92-89F3-18AF807AE9A4}"/>
              </a:ext>
            </a:extLst>
          </p:cNvPr>
          <p:cNvSpPr txBox="1"/>
          <p:nvPr/>
        </p:nvSpPr>
        <p:spPr>
          <a:xfrm>
            <a:off x="6795656" y="2893130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CC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NUESTRO OBJETIVO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1ACBA-A954-48C9-8B73-5739ABA01B95}"/>
              </a:ext>
            </a:extLst>
          </p:cNvPr>
          <p:cNvSpPr txBox="1"/>
          <p:nvPr/>
        </p:nvSpPr>
        <p:spPr>
          <a:xfrm>
            <a:off x="6795656" y="3354795"/>
            <a:ext cx="4925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de la </a:t>
            </a:r>
            <a:r>
              <a:rPr lang="en-US" dirty="0" err="1"/>
              <a:t>cursada</a:t>
            </a:r>
            <a:r>
              <a:rPr lang="en-US" dirty="0"/>
              <a:t> de Electronica </a:t>
            </a:r>
            <a:r>
              <a:rPr lang="en-US" dirty="0" err="1"/>
              <a:t>Microcontrolada</a:t>
            </a:r>
            <a:r>
              <a:rPr lang="en-US" dirty="0"/>
              <a:t> y de </a:t>
            </a:r>
            <a:r>
              <a:rPr lang="en-US" dirty="0" err="1"/>
              <a:t>acuerdo</a:t>
            </a:r>
            <a:r>
              <a:rPr lang="en-US" dirty="0"/>
              <a:t> a las </a:t>
            </a:r>
            <a:r>
              <a:rPr lang="en-US" dirty="0" err="1"/>
              <a:t>alternativas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Proyectos, 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propusimos</a:t>
            </a:r>
            <a:r>
              <a:rPr lang="en-US" dirty="0"/>
              <a:t> la </a:t>
            </a:r>
            <a:r>
              <a:rPr lang="en-US" dirty="0" err="1"/>
              <a:t>implementacion</a:t>
            </a:r>
            <a:r>
              <a:rPr lang="en-US" dirty="0"/>
              <a:t> de un </a:t>
            </a:r>
            <a:r>
              <a:rPr lang="en-US" dirty="0" err="1"/>
              <a:t>prototipo</a:t>
            </a:r>
            <a:r>
              <a:rPr lang="en-US" dirty="0"/>
              <a:t> de auto-robot que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(MVP) la de </a:t>
            </a:r>
            <a:r>
              <a:rPr lang="en-US" dirty="0" err="1"/>
              <a:t>inspeccion</a:t>
            </a:r>
            <a:r>
              <a:rPr lang="en-US" dirty="0"/>
              <a:t> de </a:t>
            </a:r>
            <a:r>
              <a:rPr lang="en-US" dirty="0" err="1"/>
              <a:t>cañerias</a:t>
            </a:r>
            <a:r>
              <a:rPr lang="en-US" dirty="0"/>
              <a:t> para determiner </a:t>
            </a:r>
            <a:r>
              <a:rPr lang="en-US" dirty="0" err="1"/>
              <a:t>daños</a:t>
            </a:r>
            <a:r>
              <a:rPr lang="en-US" dirty="0"/>
              <a:t>/</a:t>
            </a:r>
            <a:r>
              <a:rPr lang="en-US" dirty="0" err="1"/>
              <a:t>obstrucciones</a:t>
            </a:r>
            <a:r>
              <a:rPr lang="en-US" dirty="0"/>
              <a:t>, etc.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futuro</a:t>
            </a:r>
            <a:r>
              <a:rPr lang="en-US" dirty="0"/>
              <a:t> y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dotarle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la de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brazo</a:t>
            </a:r>
            <a:r>
              <a:rPr lang="en-US" dirty="0"/>
              <a:t> </a:t>
            </a:r>
            <a:r>
              <a:rPr lang="en-US" dirty="0" err="1"/>
              <a:t>robotico</a:t>
            </a:r>
            <a:r>
              <a:rPr lang="en-US" dirty="0"/>
              <a:t>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77D7D1-F030-4EDC-AC5F-B99C38D2A4EA}"/>
              </a:ext>
            </a:extLst>
          </p:cNvPr>
          <p:cNvSpPr/>
          <p:nvPr/>
        </p:nvSpPr>
        <p:spPr>
          <a:xfrm>
            <a:off x="3232443" y="7481440"/>
            <a:ext cx="914400" cy="914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topwatch">
            <a:extLst>
              <a:ext uri="{FF2B5EF4-FFF2-40B4-BE49-F238E27FC236}">
                <a16:creationId xmlns:a16="http://schemas.microsoft.com/office/drawing/2014/main" id="{A50DECBC-59CE-484A-934F-166DDE16437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18616" y="7525184"/>
            <a:ext cx="745979" cy="745979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C532AC50-E961-4531-B8C6-2D43B2D7BE75}"/>
              </a:ext>
            </a:extLst>
          </p:cNvPr>
          <p:cNvSpPr txBox="1"/>
          <p:nvPr/>
        </p:nvSpPr>
        <p:spPr>
          <a:xfrm>
            <a:off x="6362948" y="1387886"/>
            <a:ext cx="579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CC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ELECTRONICA MICROCONTROLADA</a:t>
            </a:r>
          </a:p>
        </p:txBody>
      </p:sp>
      <p:pic>
        <p:nvPicPr>
          <p:cNvPr id="15" name="Graphic 16" descr="Head with gears">
            <a:extLst>
              <a:ext uri="{FF2B5EF4-FFF2-40B4-BE49-F238E27FC236}">
                <a16:creationId xmlns:a16="http://schemas.microsoft.com/office/drawing/2014/main" id="{2E3EAB17-4E04-48AA-8FF1-68D3A4AFBB0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231613" y="5404355"/>
            <a:ext cx="745979" cy="7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2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578A0DFF-D19B-4CF7-AEE6-A9402BC1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96908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D0F257-2D8C-4FA7-8362-4EA44B5239CB}"/>
              </a:ext>
            </a:extLst>
          </p:cNvPr>
          <p:cNvSpPr txBox="1"/>
          <p:nvPr/>
        </p:nvSpPr>
        <p:spPr>
          <a:xfrm>
            <a:off x="3489749" y="2101823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NUESTROS AVANCES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3138056" y="2563488"/>
            <a:ext cx="492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A90D7B-B18D-4C2A-8FED-177BE530FC4E}"/>
              </a:ext>
            </a:extLst>
          </p:cNvPr>
          <p:cNvSpPr/>
          <p:nvPr/>
        </p:nvSpPr>
        <p:spPr>
          <a:xfrm flipV="1">
            <a:off x="0" y="914400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564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 descr="Imagen que contiene Texto&#10;&#10;Descripción generada automáticamente">
            <a:extLst>
              <a:ext uri="{FF2B5EF4-FFF2-40B4-BE49-F238E27FC236}">
                <a16:creationId xmlns:a16="http://schemas.microsoft.com/office/drawing/2014/main" id="{7AAB31B1-3B01-4731-8903-0D112DC9F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35" y="-1"/>
            <a:ext cx="6780365" cy="914400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1800735-66CA-4969-8E1D-3D056CEB77F4}"/>
              </a:ext>
            </a:extLst>
          </p:cNvPr>
          <p:cNvSpPr/>
          <p:nvPr/>
        </p:nvSpPr>
        <p:spPr>
          <a:xfrm rot="18278867">
            <a:off x="-4135581" y="-1413164"/>
            <a:ext cx="9684327" cy="9684327"/>
          </a:xfrm>
          <a:prstGeom prst="donut">
            <a:avLst>
              <a:gd name="adj" fmla="val 7940"/>
            </a:avLst>
          </a:prstGeom>
          <a:gradFill flip="none" rotWithShape="1">
            <a:gsLst>
              <a:gs pos="0">
                <a:srgbClr val="00CCFF"/>
              </a:gs>
              <a:gs pos="16000">
                <a:srgbClr val="009999"/>
              </a:gs>
              <a:gs pos="37000">
                <a:srgbClr val="FF9900"/>
              </a:gs>
              <a:gs pos="100000">
                <a:srgbClr val="0033CC"/>
              </a:gs>
              <a:gs pos="82000">
                <a:srgbClr val="9900FF"/>
              </a:gs>
              <a:gs pos="60000">
                <a:srgbClr val="CC00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D8458E-8A29-49A8-BD75-AB67ACD00864}"/>
              </a:ext>
            </a:extLst>
          </p:cNvPr>
          <p:cNvSpPr/>
          <p:nvPr/>
        </p:nvSpPr>
        <p:spPr>
          <a:xfrm>
            <a:off x="-4835237" y="-2036619"/>
            <a:ext cx="10931237" cy="109312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C6B2C-294B-4D67-8344-4157A0F4A63A}"/>
              </a:ext>
            </a:extLst>
          </p:cNvPr>
          <p:cNvSpPr/>
          <p:nvPr/>
        </p:nvSpPr>
        <p:spPr>
          <a:xfrm>
            <a:off x="5075084" y="467594"/>
            <a:ext cx="914400" cy="9144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226C63E-900C-4185-955C-BA2A19EE77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34409" y="602673"/>
            <a:ext cx="630382" cy="6303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47800C-4AB1-4276-AA7E-56707858FF2A}"/>
              </a:ext>
            </a:extLst>
          </p:cNvPr>
          <p:cNvSpPr/>
          <p:nvPr/>
        </p:nvSpPr>
        <p:spPr>
          <a:xfrm>
            <a:off x="5643124" y="2847116"/>
            <a:ext cx="914400" cy="9144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3D2FF7-AAED-4DF4-BD5D-D38DBEE61CDA}"/>
              </a:ext>
            </a:extLst>
          </p:cNvPr>
          <p:cNvSpPr/>
          <p:nvPr/>
        </p:nvSpPr>
        <p:spPr>
          <a:xfrm>
            <a:off x="5040461" y="5476006"/>
            <a:ext cx="914400" cy="914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Stopwatch">
            <a:extLst>
              <a:ext uri="{FF2B5EF4-FFF2-40B4-BE49-F238E27FC236}">
                <a16:creationId xmlns:a16="http://schemas.microsoft.com/office/drawing/2014/main" id="{C222C2F1-C8B6-43A6-942D-449E04CF5AA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7357" y="5562340"/>
            <a:ext cx="745979" cy="74597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6F31000-0A3E-440B-A0B7-4EBBA97720D7}"/>
              </a:ext>
            </a:extLst>
          </p:cNvPr>
          <p:cNvSpPr/>
          <p:nvPr/>
        </p:nvSpPr>
        <p:spPr>
          <a:xfrm>
            <a:off x="3114679" y="7585365"/>
            <a:ext cx="914400" cy="914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B9580B-68AB-442D-A8FF-8D757069C5DE}"/>
              </a:ext>
            </a:extLst>
          </p:cNvPr>
          <p:cNvSpPr/>
          <p:nvPr/>
        </p:nvSpPr>
        <p:spPr>
          <a:xfrm>
            <a:off x="0" y="0"/>
            <a:ext cx="4779811" cy="6858000"/>
          </a:xfrm>
          <a:custGeom>
            <a:avLst/>
            <a:gdLst>
              <a:gd name="connsiteX0" fmla="*/ 0 w 4779811"/>
              <a:gd name="connsiteY0" fmla="*/ 0 h 6858000"/>
              <a:gd name="connsiteX1" fmla="*/ 2903764 w 4779811"/>
              <a:gd name="connsiteY1" fmla="*/ 0 h 6858000"/>
              <a:gd name="connsiteX2" fmla="*/ 2983964 w 4779811"/>
              <a:gd name="connsiteY2" fmla="*/ 51415 h 6858000"/>
              <a:gd name="connsiteX3" fmla="*/ 4779811 w 4779811"/>
              <a:gd name="connsiteY3" fmla="*/ 3429000 h 6858000"/>
              <a:gd name="connsiteX4" fmla="*/ 2983964 w 4779811"/>
              <a:gd name="connsiteY4" fmla="*/ 6806585 h 6858000"/>
              <a:gd name="connsiteX5" fmla="*/ 2903764 w 4779811"/>
              <a:gd name="connsiteY5" fmla="*/ 6858000 h 6858000"/>
              <a:gd name="connsiteX6" fmla="*/ 0 w 4779811"/>
              <a:gd name="connsiteY6" fmla="*/ 6858000 h 6858000"/>
              <a:gd name="connsiteX7" fmla="*/ 0 w 477981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9811" h="6858000">
                <a:moveTo>
                  <a:pt x="0" y="0"/>
                </a:moveTo>
                <a:lnTo>
                  <a:pt x="2903764" y="0"/>
                </a:lnTo>
                <a:lnTo>
                  <a:pt x="2983964" y="51415"/>
                </a:lnTo>
                <a:cubicBezTo>
                  <a:pt x="4067449" y="783404"/>
                  <a:pt x="4779811" y="2023011"/>
                  <a:pt x="4779811" y="3429000"/>
                </a:cubicBezTo>
                <a:cubicBezTo>
                  <a:pt x="4779811" y="4834989"/>
                  <a:pt x="4067449" y="6074596"/>
                  <a:pt x="2983964" y="6806585"/>
                </a:cubicBezTo>
                <a:lnTo>
                  <a:pt x="290376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22">
            <a:extLst>
              <a:ext uri="{FF2B5EF4-FFF2-40B4-BE49-F238E27FC236}">
                <a16:creationId xmlns:a16="http://schemas.microsoft.com/office/drawing/2014/main" id="{FEF7859E-533C-4325-8B95-25EC42885075}"/>
              </a:ext>
            </a:extLst>
          </p:cNvPr>
          <p:cNvSpPr/>
          <p:nvPr/>
        </p:nvSpPr>
        <p:spPr>
          <a:xfrm>
            <a:off x="6606218" y="5663424"/>
            <a:ext cx="900000" cy="900000"/>
          </a:xfrm>
          <a:prstGeom prst="roundRect">
            <a:avLst/>
          </a:prstGeom>
          <a:blipFill dpi="0"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85FCE45A-63AF-46FF-8CCE-60AC818C4F1A}"/>
              </a:ext>
            </a:extLst>
          </p:cNvPr>
          <p:cNvSpPr/>
          <p:nvPr/>
        </p:nvSpPr>
        <p:spPr>
          <a:xfrm>
            <a:off x="8906178" y="5667430"/>
            <a:ext cx="900000" cy="900000"/>
          </a:xfrm>
          <a:prstGeom prst="roundRect">
            <a:avLst/>
          </a:pr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B260388E-C886-4324-B0D0-3476EAD448F2}"/>
              </a:ext>
            </a:extLst>
          </p:cNvPr>
          <p:cNvSpPr txBox="1"/>
          <p:nvPr/>
        </p:nvSpPr>
        <p:spPr>
          <a:xfrm>
            <a:off x="6831282" y="2893130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900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QUIENES SOMOS</a:t>
            </a: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E0E670D-7BC8-419D-9A2D-7B6E5FA62976}"/>
              </a:ext>
            </a:extLst>
          </p:cNvPr>
          <p:cNvSpPr txBox="1"/>
          <p:nvPr/>
        </p:nvSpPr>
        <p:spPr>
          <a:xfrm>
            <a:off x="6897802" y="3304316"/>
            <a:ext cx="4925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Nuestro equipo esta conformado por 6 integrantes: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b="0" i="0">
                <a:effectLst/>
                <a:latin typeface="-apple-system"/>
              </a:rPr>
              <a:t>Daniella Mazzini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b="0" i="0">
                <a:effectLst/>
                <a:latin typeface="-apple-system"/>
              </a:rPr>
              <a:t>Ivan Exequiel Gomez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b="0" i="0">
                <a:effectLst/>
                <a:latin typeface="-apple-system"/>
              </a:rPr>
              <a:t>Alfredo Palacios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b="0" i="0">
                <a:effectLst/>
                <a:latin typeface="-apple-system"/>
              </a:rPr>
              <a:t>Matias Lujan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 b="0" i="0">
                <a:effectLst/>
                <a:latin typeface="-apple-system"/>
              </a:rPr>
              <a:t>Máximo Santillan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s-ES">
                <a:latin typeface="-apple-system"/>
              </a:rPr>
              <a:t>Miguel A. Segnana</a:t>
            </a:r>
            <a:endParaRPr lang="es-ES" b="0" i="0">
              <a:effectLst/>
              <a:latin typeface="-apple-system"/>
            </a:endParaRPr>
          </a:p>
          <a:p>
            <a:pPr algn="just"/>
            <a:endParaRPr lang="en-US"/>
          </a:p>
          <a:p>
            <a:pPr algn="just"/>
            <a:endParaRPr lang="en-US" dirty="0"/>
          </a:p>
        </p:txBody>
      </p:sp>
      <p:sp>
        <p:nvSpPr>
          <p:cNvPr id="24" name="Rectangle: Rounded Corners 21">
            <a:extLst>
              <a:ext uri="{FF2B5EF4-FFF2-40B4-BE49-F238E27FC236}">
                <a16:creationId xmlns:a16="http://schemas.microsoft.com/office/drawing/2014/main" id="{82D3AD92-FB0A-4BEB-B861-867AC56AFFA2}"/>
              </a:ext>
            </a:extLst>
          </p:cNvPr>
          <p:cNvSpPr/>
          <p:nvPr/>
        </p:nvSpPr>
        <p:spPr>
          <a:xfrm>
            <a:off x="7409289" y="5663424"/>
            <a:ext cx="864000" cy="900000"/>
          </a:xfrm>
          <a:prstGeom prst="roundRect">
            <a:avLst/>
          </a:prstGeom>
          <a:blipFill dpi="0"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16" descr="Head with gears">
            <a:extLst>
              <a:ext uri="{FF2B5EF4-FFF2-40B4-BE49-F238E27FC236}">
                <a16:creationId xmlns:a16="http://schemas.microsoft.com/office/drawing/2014/main" id="{77ADA4BE-7365-4B1B-B8F5-08D685D2E0FD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723010" y="2977340"/>
            <a:ext cx="745979" cy="745979"/>
          </a:xfrm>
          <a:prstGeom prst="rect">
            <a:avLst/>
          </a:prstGeom>
        </p:spPr>
      </p:pic>
      <p:pic>
        <p:nvPicPr>
          <p:cNvPr id="27" name="Graphic 10" descr="Target">
            <a:extLst>
              <a:ext uri="{FF2B5EF4-FFF2-40B4-BE49-F238E27FC236}">
                <a16:creationId xmlns:a16="http://schemas.microsoft.com/office/drawing/2014/main" id="{B133C7E5-00DE-4F78-81D7-C1E15F3CDEE0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228968" y="7727373"/>
            <a:ext cx="630383" cy="630383"/>
          </a:xfrm>
          <a:prstGeom prst="rect">
            <a:avLst/>
          </a:prstGeom>
        </p:spPr>
      </p:pic>
      <p:pic>
        <p:nvPicPr>
          <p:cNvPr id="3" name="Gráfico 2" descr="Perfil de hombre contorno">
            <a:extLst>
              <a:ext uri="{FF2B5EF4-FFF2-40B4-BE49-F238E27FC236}">
                <a16:creationId xmlns:a16="http://schemas.microsoft.com/office/drawing/2014/main" id="{47322C7C-7346-4283-9C5D-87A552E938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60658" y="5624895"/>
            <a:ext cx="914400" cy="914400"/>
          </a:xfrm>
          <a:prstGeom prst="rect">
            <a:avLst/>
          </a:prstGeom>
        </p:spPr>
      </p:pic>
      <p:pic>
        <p:nvPicPr>
          <p:cNvPr id="30" name="Gráfico 29" descr="Trabajador de oficina contorno">
            <a:extLst>
              <a:ext uri="{FF2B5EF4-FFF2-40B4-BE49-F238E27FC236}">
                <a16:creationId xmlns:a16="http://schemas.microsoft.com/office/drawing/2014/main" id="{376B80A7-DC25-4A40-B9AE-9F7E917F1D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84268" y="5624895"/>
            <a:ext cx="914400" cy="914400"/>
          </a:xfrm>
          <a:prstGeom prst="rect">
            <a:avLst/>
          </a:prstGeom>
        </p:spPr>
      </p:pic>
      <p:pic>
        <p:nvPicPr>
          <p:cNvPr id="31" name="Gráfico 30" descr="Perfil de hombre contorno">
            <a:extLst>
              <a:ext uri="{FF2B5EF4-FFF2-40B4-BE49-F238E27FC236}">
                <a16:creationId xmlns:a16="http://schemas.microsoft.com/office/drawing/2014/main" id="{EB3D3805-F24A-4681-8497-74A77577B3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39107" y="56248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49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FE988B-F48E-4385-B616-C278CA11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35" y="-1"/>
            <a:ext cx="6780365" cy="914400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1800735-66CA-4969-8E1D-3D056CEB77F4}"/>
              </a:ext>
            </a:extLst>
          </p:cNvPr>
          <p:cNvSpPr/>
          <p:nvPr/>
        </p:nvSpPr>
        <p:spPr>
          <a:xfrm rot="16200000">
            <a:off x="-4135581" y="-1413164"/>
            <a:ext cx="9684327" cy="9684327"/>
          </a:xfrm>
          <a:prstGeom prst="donut">
            <a:avLst>
              <a:gd name="adj" fmla="val 7940"/>
            </a:avLst>
          </a:prstGeom>
          <a:gradFill flip="none" rotWithShape="1">
            <a:gsLst>
              <a:gs pos="0">
                <a:srgbClr val="00CCFF"/>
              </a:gs>
              <a:gs pos="16000">
                <a:srgbClr val="009999"/>
              </a:gs>
              <a:gs pos="37000">
                <a:srgbClr val="FF9900"/>
              </a:gs>
              <a:gs pos="100000">
                <a:srgbClr val="0033CC"/>
              </a:gs>
              <a:gs pos="82000">
                <a:srgbClr val="9900FF"/>
              </a:gs>
              <a:gs pos="60000">
                <a:srgbClr val="CC00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D8458E-8A29-49A8-BD75-AB67ACD00864}"/>
              </a:ext>
            </a:extLst>
          </p:cNvPr>
          <p:cNvSpPr/>
          <p:nvPr/>
        </p:nvSpPr>
        <p:spPr>
          <a:xfrm>
            <a:off x="-4835237" y="-2036619"/>
            <a:ext cx="10931237" cy="109312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C6B2C-294B-4D67-8344-4157A0F4A63A}"/>
              </a:ext>
            </a:extLst>
          </p:cNvPr>
          <p:cNvSpPr/>
          <p:nvPr/>
        </p:nvSpPr>
        <p:spPr>
          <a:xfrm>
            <a:off x="3239372" y="-1586343"/>
            <a:ext cx="914400" cy="9144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226C63E-900C-4185-955C-BA2A19EE77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398697" y="-1451264"/>
            <a:ext cx="630382" cy="6303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47800C-4AB1-4276-AA7E-56707858FF2A}"/>
              </a:ext>
            </a:extLst>
          </p:cNvPr>
          <p:cNvSpPr/>
          <p:nvPr/>
        </p:nvSpPr>
        <p:spPr>
          <a:xfrm>
            <a:off x="5047388" y="601207"/>
            <a:ext cx="914400" cy="9144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B9580B-68AB-442D-A8FF-8D757069C5DE}"/>
              </a:ext>
            </a:extLst>
          </p:cNvPr>
          <p:cNvSpPr/>
          <p:nvPr/>
        </p:nvSpPr>
        <p:spPr>
          <a:xfrm>
            <a:off x="0" y="0"/>
            <a:ext cx="4779811" cy="6858000"/>
          </a:xfrm>
          <a:custGeom>
            <a:avLst/>
            <a:gdLst>
              <a:gd name="connsiteX0" fmla="*/ 0 w 4779811"/>
              <a:gd name="connsiteY0" fmla="*/ 0 h 6858000"/>
              <a:gd name="connsiteX1" fmla="*/ 2903764 w 4779811"/>
              <a:gd name="connsiteY1" fmla="*/ 0 h 6858000"/>
              <a:gd name="connsiteX2" fmla="*/ 2983964 w 4779811"/>
              <a:gd name="connsiteY2" fmla="*/ 51415 h 6858000"/>
              <a:gd name="connsiteX3" fmla="*/ 4779811 w 4779811"/>
              <a:gd name="connsiteY3" fmla="*/ 3429000 h 6858000"/>
              <a:gd name="connsiteX4" fmla="*/ 2983964 w 4779811"/>
              <a:gd name="connsiteY4" fmla="*/ 6806585 h 6858000"/>
              <a:gd name="connsiteX5" fmla="*/ 2903764 w 4779811"/>
              <a:gd name="connsiteY5" fmla="*/ 6858000 h 6858000"/>
              <a:gd name="connsiteX6" fmla="*/ 0 w 4779811"/>
              <a:gd name="connsiteY6" fmla="*/ 6858000 h 6858000"/>
              <a:gd name="connsiteX7" fmla="*/ 0 w 477981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9811" h="6858000">
                <a:moveTo>
                  <a:pt x="0" y="0"/>
                </a:moveTo>
                <a:lnTo>
                  <a:pt x="2903764" y="0"/>
                </a:lnTo>
                <a:lnTo>
                  <a:pt x="2983964" y="51415"/>
                </a:lnTo>
                <a:cubicBezTo>
                  <a:pt x="4067449" y="783404"/>
                  <a:pt x="4779811" y="2023011"/>
                  <a:pt x="4779811" y="3429000"/>
                </a:cubicBezTo>
                <a:cubicBezTo>
                  <a:pt x="4779811" y="4834989"/>
                  <a:pt x="4067449" y="6074596"/>
                  <a:pt x="2983964" y="6806585"/>
                </a:cubicBezTo>
                <a:lnTo>
                  <a:pt x="290376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3D2FF7-AAED-4DF4-BD5D-D38DBEE61CDA}"/>
              </a:ext>
            </a:extLst>
          </p:cNvPr>
          <p:cNvSpPr/>
          <p:nvPr/>
        </p:nvSpPr>
        <p:spPr>
          <a:xfrm>
            <a:off x="5636837" y="2703637"/>
            <a:ext cx="914400" cy="914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0F257-2D8C-4FA7-8362-4EA44B5239CB}"/>
              </a:ext>
            </a:extLst>
          </p:cNvPr>
          <p:cNvSpPr txBox="1"/>
          <p:nvPr/>
        </p:nvSpPr>
        <p:spPr>
          <a:xfrm>
            <a:off x="6795655" y="2228327"/>
            <a:ext cx="4224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99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NUESTRAS IDEAS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6795655" y="2792647"/>
            <a:ext cx="53963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Sobre</a:t>
            </a:r>
            <a:r>
              <a:rPr lang="en-US" dirty="0"/>
              <a:t> la base del Proyecto </a:t>
            </a:r>
            <a:r>
              <a:rPr lang="en-US" dirty="0" err="1"/>
              <a:t>seleccionado</a:t>
            </a:r>
            <a:r>
              <a:rPr lang="en-US" dirty="0"/>
              <a:t> se </a:t>
            </a:r>
            <a:r>
              <a:rPr lang="en-US" dirty="0" err="1"/>
              <a:t>plantearon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ideas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diseño</a:t>
            </a:r>
            <a:r>
              <a:rPr lang="en-US" dirty="0"/>
              <a:t> y </a:t>
            </a:r>
            <a:r>
              <a:rPr lang="en-US" dirty="0" err="1"/>
              <a:t>funcionalidad</a:t>
            </a:r>
            <a:r>
              <a:rPr lang="en-US" dirty="0"/>
              <a:t> del </a:t>
            </a:r>
            <a:r>
              <a:rPr lang="en-US" dirty="0" err="1"/>
              <a:t>prototipo</a:t>
            </a:r>
            <a:r>
              <a:rPr lang="en-US" dirty="0"/>
              <a:t>.</a:t>
            </a:r>
          </a:p>
          <a:p>
            <a:r>
              <a:rPr lang="en-US" dirty="0"/>
              <a:t>Como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ello</a:t>
            </a:r>
            <a:r>
              <a:rPr lang="en-US" dirty="0"/>
              <a:t> se </a:t>
            </a:r>
            <a:r>
              <a:rPr lang="en-US" dirty="0" err="1"/>
              <a:t>priorizo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finalidad</a:t>
            </a:r>
            <a:r>
              <a:rPr lang="en-US" dirty="0"/>
              <a:t> </a:t>
            </a:r>
            <a:r>
              <a:rPr lang="en-US" dirty="0" err="1"/>
              <a:t>especifica</a:t>
            </a:r>
            <a:r>
              <a:rPr lang="en-US" dirty="0"/>
              <a:t>, sea </a:t>
            </a:r>
            <a:r>
              <a:rPr lang="en-US" dirty="0" err="1"/>
              <a:t>escalable</a:t>
            </a:r>
            <a:r>
              <a:rPr lang="en-US" dirty="0"/>
              <a:t> 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 las </a:t>
            </a:r>
            <a:r>
              <a:rPr lang="en-US" dirty="0" err="1"/>
              <a:t>necesidades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y </a:t>
            </a:r>
            <a:r>
              <a:rPr lang="en-US" dirty="0" err="1"/>
              <a:t>ademas</a:t>
            </a:r>
            <a:r>
              <a:rPr lang="en-US" dirty="0"/>
              <a:t> se </a:t>
            </a:r>
            <a:r>
              <a:rPr lang="en-US" dirty="0" err="1"/>
              <a:t>convierta</a:t>
            </a:r>
            <a:r>
              <a:rPr lang="en-US" dirty="0"/>
              <a:t> en un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producto</a:t>
            </a:r>
            <a:r>
              <a:rPr lang="en-US" dirty="0"/>
              <a:t> </a:t>
            </a:r>
            <a:r>
              <a:rPr lang="en-US" dirty="0" err="1"/>
              <a:t>comercialcial</a:t>
            </a:r>
            <a:r>
              <a:rPr lang="en-US" dirty="0"/>
              <a:t> a </a:t>
            </a:r>
            <a:r>
              <a:rPr lang="en-US" dirty="0" err="1"/>
              <a:t>mediano</a:t>
            </a:r>
            <a:r>
              <a:rPr lang="en-US" dirty="0"/>
              <a:t> </a:t>
            </a:r>
            <a:r>
              <a:rPr lang="en-US" dirty="0" err="1"/>
              <a:t>plazo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15" name="Graphic 14" descr="Stopwatch">
            <a:extLst>
              <a:ext uri="{FF2B5EF4-FFF2-40B4-BE49-F238E27FC236}">
                <a16:creationId xmlns:a16="http://schemas.microsoft.com/office/drawing/2014/main" id="{C222C2F1-C8B6-43A6-942D-449E04CF5AA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23010" y="2747381"/>
            <a:ext cx="745979" cy="74597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6F31000-0A3E-440B-A0B7-4EBBA97720D7}"/>
              </a:ext>
            </a:extLst>
          </p:cNvPr>
          <p:cNvSpPr/>
          <p:nvPr/>
        </p:nvSpPr>
        <p:spPr>
          <a:xfrm>
            <a:off x="5091547" y="5425674"/>
            <a:ext cx="914400" cy="914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C18A36-A4C1-4A44-86BA-8E5F0594F042}"/>
              </a:ext>
            </a:extLst>
          </p:cNvPr>
          <p:cNvSpPr/>
          <p:nvPr/>
        </p:nvSpPr>
        <p:spPr>
          <a:xfrm>
            <a:off x="3571879" y="7232073"/>
            <a:ext cx="914400" cy="9144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ity">
            <a:extLst>
              <a:ext uri="{FF2B5EF4-FFF2-40B4-BE49-F238E27FC236}">
                <a16:creationId xmlns:a16="http://schemas.microsoft.com/office/drawing/2014/main" id="{C6CE4348-A983-45B3-A907-6B305A74B14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18852" y="7367154"/>
            <a:ext cx="644237" cy="644237"/>
          </a:xfrm>
          <a:prstGeom prst="rect">
            <a:avLst/>
          </a:prstGeom>
        </p:spPr>
      </p:pic>
      <p:pic>
        <p:nvPicPr>
          <p:cNvPr id="18" name="Graphic 10" descr="Target">
            <a:extLst>
              <a:ext uri="{FF2B5EF4-FFF2-40B4-BE49-F238E27FC236}">
                <a16:creationId xmlns:a16="http://schemas.microsoft.com/office/drawing/2014/main" id="{0283F1E5-CD20-4B53-869E-328D205BB657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230100" y="5567682"/>
            <a:ext cx="630383" cy="630383"/>
          </a:xfrm>
          <a:prstGeom prst="rect">
            <a:avLst/>
          </a:prstGeom>
        </p:spPr>
      </p:pic>
      <p:pic>
        <p:nvPicPr>
          <p:cNvPr id="20" name="Graphic 16" descr="Head with gears">
            <a:extLst>
              <a:ext uri="{FF2B5EF4-FFF2-40B4-BE49-F238E27FC236}">
                <a16:creationId xmlns:a16="http://schemas.microsoft.com/office/drawing/2014/main" id="{0DB91A64-023D-40D3-9F24-F7620F780D5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142521" y="690049"/>
            <a:ext cx="745979" cy="745979"/>
          </a:xfrm>
          <a:prstGeom prst="rect">
            <a:avLst/>
          </a:prstGeom>
        </p:spPr>
      </p:pic>
      <p:pic>
        <p:nvPicPr>
          <p:cNvPr id="21" name="Gráfico 20" descr="Estadísticas con relleno sólido">
            <a:extLst>
              <a:ext uri="{FF2B5EF4-FFF2-40B4-BE49-F238E27FC236}">
                <a16:creationId xmlns:a16="http://schemas.microsoft.com/office/drawing/2014/main" id="{618B5C24-4CEF-4D6B-AFA3-800ED656F0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20301" y="5882873"/>
            <a:ext cx="914400" cy="914400"/>
          </a:xfrm>
          <a:prstGeom prst="rect">
            <a:avLst/>
          </a:prstGeom>
        </p:spPr>
      </p:pic>
      <p:pic>
        <p:nvPicPr>
          <p:cNvPr id="23" name="Gráfico 22" descr="Inventario de búsqueda contorno">
            <a:extLst>
              <a:ext uri="{FF2B5EF4-FFF2-40B4-BE49-F238E27FC236}">
                <a16:creationId xmlns:a16="http://schemas.microsoft.com/office/drawing/2014/main" id="{6E54DFBB-5404-4405-8E51-31FE558A8A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15848" y="58828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magen que contiene Texto&#10;&#10;Descripción generada automáticamente">
            <a:extLst>
              <a:ext uri="{FF2B5EF4-FFF2-40B4-BE49-F238E27FC236}">
                <a16:creationId xmlns:a16="http://schemas.microsoft.com/office/drawing/2014/main" id="{D8C12962-608D-42FC-AA68-D550CF82E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35" y="-1"/>
            <a:ext cx="6780365" cy="914400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1800735-66CA-4969-8E1D-3D056CEB77F4}"/>
              </a:ext>
            </a:extLst>
          </p:cNvPr>
          <p:cNvSpPr/>
          <p:nvPr/>
        </p:nvSpPr>
        <p:spPr>
          <a:xfrm rot="13551216">
            <a:off x="-4135581" y="-1413164"/>
            <a:ext cx="9684327" cy="9684327"/>
          </a:xfrm>
          <a:prstGeom prst="donut">
            <a:avLst>
              <a:gd name="adj" fmla="val 7940"/>
            </a:avLst>
          </a:prstGeom>
          <a:gradFill flip="none" rotWithShape="1">
            <a:gsLst>
              <a:gs pos="0">
                <a:srgbClr val="00CCFF"/>
              </a:gs>
              <a:gs pos="16000">
                <a:srgbClr val="009999"/>
              </a:gs>
              <a:gs pos="37000">
                <a:srgbClr val="FF9900"/>
              </a:gs>
              <a:gs pos="100000">
                <a:srgbClr val="0033CC"/>
              </a:gs>
              <a:gs pos="82000">
                <a:srgbClr val="9900FF"/>
              </a:gs>
              <a:gs pos="60000">
                <a:srgbClr val="CC00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D8458E-8A29-49A8-BD75-AB67ACD00864}"/>
              </a:ext>
            </a:extLst>
          </p:cNvPr>
          <p:cNvSpPr/>
          <p:nvPr/>
        </p:nvSpPr>
        <p:spPr>
          <a:xfrm>
            <a:off x="-4835237" y="-2036619"/>
            <a:ext cx="10931237" cy="109312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C6B2C-294B-4D67-8344-4157A0F4A63A}"/>
              </a:ext>
            </a:extLst>
          </p:cNvPr>
          <p:cNvSpPr/>
          <p:nvPr/>
        </p:nvSpPr>
        <p:spPr>
          <a:xfrm>
            <a:off x="288353" y="-2486889"/>
            <a:ext cx="914400" cy="9144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226C63E-900C-4185-955C-BA2A19EE77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47678" y="-2351810"/>
            <a:ext cx="630382" cy="6303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47800C-4AB1-4276-AA7E-56707858FF2A}"/>
              </a:ext>
            </a:extLst>
          </p:cNvPr>
          <p:cNvSpPr/>
          <p:nvPr/>
        </p:nvSpPr>
        <p:spPr>
          <a:xfrm>
            <a:off x="3265976" y="-1520536"/>
            <a:ext cx="914400" cy="9144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B9580B-68AB-442D-A8FF-8D757069C5DE}"/>
              </a:ext>
            </a:extLst>
          </p:cNvPr>
          <p:cNvSpPr/>
          <p:nvPr/>
        </p:nvSpPr>
        <p:spPr>
          <a:xfrm>
            <a:off x="0" y="0"/>
            <a:ext cx="4779811" cy="6858000"/>
          </a:xfrm>
          <a:custGeom>
            <a:avLst/>
            <a:gdLst>
              <a:gd name="connsiteX0" fmla="*/ 0 w 4779811"/>
              <a:gd name="connsiteY0" fmla="*/ 0 h 6858000"/>
              <a:gd name="connsiteX1" fmla="*/ 2903764 w 4779811"/>
              <a:gd name="connsiteY1" fmla="*/ 0 h 6858000"/>
              <a:gd name="connsiteX2" fmla="*/ 2983964 w 4779811"/>
              <a:gd name="connsiteY2" fmla="*/ 51415 h 6858000"/>
              <a:gd name="connsiteX3" fmla="*/ 4779811 w 4779811"/>
              <a:gd name="connsiteY3" fmla="*/ 3429000 h 6858000"/>
              <a:gd name="connsiteX4" fmla="*/ 2983964 w 4779811"/>
              <a:gd name="connsiteY4" fmla="*/ 6806585 h 6858000"/>
              <a:gd name="connsiteX5" fmla="*/ 2903764 w 4779811"/>
              <a:gd name="connsiteY5" fmla="*/ 6858000 h 6858000"/>
              <a:gd name="connsiteX6" fmla="*/ 0 w 4779811"/>
              <a:gd name="connsiteY6" fmla="*/ 6858000 h 6858000"/>
              <a:gd name="connsiteX7" fmla="*/ 0 w 477981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9811" h="6858000">
                <a:moveTo>
                  <a:pt x="0" y="0"/>
                </a:moveTo>
                <a:lnTo>
                  <a:pt x="2903764" y="0"/>
                </a:lnTo>
                <a:lnTo>
                  <a:pt x="2983964" y="51415"/>
                </a:lnTo>
                <a:cubicBezTo>
                  <a:pt x="4067449" y="783404"/>
                  <a:pt x="4779811" y="2023011"/>
                  <a:pt x="4779811" y="3429000"/>
                </a:cubicBezTo>
                <a:cubicBezTo>
                  <a:pt x="4779811" y="4834989"/>
                  <a:pt x="4067449" y="6074596"/>
                  <a:pt x="2983964" y="6806585"/>
                </a:cubicBezTo>
                <a:lnTo>
                  <a:pt x="290376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3D2FF7-AAED-4DF4-BD5D-D38DBEE61CDA}"/>
              </a:ext>
            </a:extLst>
          </p:cNvPr>
          <p:cNvSpPr/>
          <p:nvPr/>
        </p:nvSpPr>
        <p:spPr>
          <a:xfrm>
            <a:off x="5136049" y="631841"/>
            <a:ext cx="914400" cy="914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6795656" y="3354795"/>
            <a:ext cx="492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dirty="0"/>
          </a:p>
        </p:txBody>
      </p:sp>
      <p:pic>
        <p:nvPicPr>
          <p:cNvPr id="15" name="Graphic 14" descr="Stopwatch">
            <a:extLst>
              <a:ext uri="{FF2B5EF4-FFF2-40B4-BE49-F238E27FC236}">
                <a16:creationId xmlns:a16="http://schemas.microsoft.com/office/drawing/2014/main" id="{C222C2F1-C8B6-43A6-942D-449E04CF5AA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2222" y="675585"/>
            <a:ext cx="745979" cy="74597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6F31000-0A3E-440B-A0B7-4EBBA97720D7}"/>
              </a:ext>
            </a:extLst>
          </p:cNvPr>
          <p:cNvSpPr/>
          <p:nvPr/>
        </p:nvSpPr>
        <p:spPr>
          <a:xfrm>
            <a:off x="5638800" y="2893130"/>
            <a:ext cx="914400" cy="914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C18A36-A4C1-4A44-86BA-8E5F0594F042}"/>
              </a:ext>
            </a:extLst>
          </p:cNvPr>
          <p:cNvSpPr/>
          <p:nvPr/>
        </p:nvSpPr>
        <p:spPr>
          <a:xfrm>
            <a:off x="4920730" y="5571995"/>
            <a:ext cx="914400" cy="9144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ity">
            <a:extLst>
              <a:ext uri="{FF2B5EF4-FFF2-40B4-BE49-F238E27FC236}">
                <a16:creationId xmlns:a16="http://schemas.microsoft.com/office/drawing/2014/main" id="{C6CE4348-A983-45B3-A907-6B305A74B14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7703" y="5707076"/>
            <a:ext cx="644237" cy="6442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47D739-58EB-4D40-8FD1-F6B896E47DEB}"/>
              </a:ext>
            </a:extLst>
          </p:cNvPr>
          <p:cNvSpPr/>
          <p:nvPr/>
        </p:nvSpPr>
        <p:spPr>
          <a:xfrm>
            <a:off x="3403660" y="7419109"/>
            <a:ext cx="914400" cy="91440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Trophy">
            <a:extLst>
              <a:ext uri="{FF2B5EF4-FFF2-40B4-BE49-F238E27FC236}">
                <a16:creationId xmlns:a16="http://schemas.microsoft.com/office/drawing/2014/main" id="{FB2D02B6-C5C4-4607-9CBE-6CB20151349A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37526" y="7555905"/>
            <a:ext cx="683570" cy="683570"/>
          </a:xfrm>
          <a:prstGeom prst="rect">
            <a:avLst/>
          </a:prstGeom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E3F1025F-45E3-44EC-9D40-61BFCEF4F869}"/>
              </a:ext>
            </a:extLst>
          </p:cNvPr>
          <p:cNvSpPr txBox="1"/>
          <p:nvPr/>
        </p:nvSpPr>
        <p:spPr>
          <a:xfrm>
            <a:off x="6795656" y="2893130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999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NUESTRO PROTOTIPO</a:t>
            </a:r>
          </a:p>
        </p:txBody>
      </p:sp>
      <p:pic>
        <p:nvPicPr>
          <p:cNvPr id="30" name="Graphic 10" descr="Target">
            <a:extLst>
              <a:ext uri="{FF2B5EF4-FFF2-40B4-BE49-F238E27FC236}">
                <a16:creationId xmlns:a16="http://schemas.microsoft.com/office/drawing/2014/main" id="{39769C34-D455-4E28-AC6A-13F50184E5E0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804471" y="3019533"/>
            <a:ext cx="630383" cy="630383"/>
          </a:xfrm>
          <a:prstGeom prst="rect">
            <a:avLst/>
          </a:prstGeom>
        </p:spPr>
      </p:pic>
      <p:pic>
        <p:nvPicPr>
          <p:cNvPr id="31" name="Graphic 16" descr="Head with gears">
            <a:extLst>
              <a:ext uri="{FF2B5EF4-FFF2-40B4-BE49-F238E27FC236}">
                <a16:creationId xmlns:a16="http://schemas.microsoft.com/office/drawing/2014/main" id="{FB046A17-D6C9-4A68-B96B-ED2B660AABC4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30995" y="-1444550"/>
            <a:ext cx="745979" cy="745979"/>
          </a:xfrm>
          <a:prstGeom prst="rect">
            <a:avLst/>
          </a:prstGeom>
        </p:spPr>
      </p:pic>
      <p:pic>
        <p:nvPicPr>
          <p:cNvPr id="19" name="Gráfico 18" descr="Selfie contorno">
            <a:extLst>
              <a:ext uri="{FF2B5EF4-FFF2-40B4-BE49-F238E27FC236}">
                <a16:creationId xmlns:a16="http://schemas.microsoft.com/office/drawing/2014/main" id="{F261486A-DB5F-4602-8A3B-498FCFD8E1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06545" y="5707076"/>
            <a:ext cx="914400" cy="914400"/>
          </a:xfrm>
          <a:prstGeom prst="rect">
            <a:avLst/>
          </a:prstGeom>
        </p:spPr>
      </p:pic>
      <p:pic>
        <p:nvPicPr>
          <p:cNvPr id="32" name="Gráfico 31" descr="Robot con relleno sólido">
            <a:extLst>
              <a:ext uri="{FF2B5EF4-FFF2-40B4-BE49-F238E27FC236}">
                <a16:creationId xmlns:a16="http://schemas.microsoft.com/office/drawing/2014/main" id="{CA2349D7-B854-4B44-8663-7D6574BD4A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92145" y="55707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5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Imagen que contiene Texto&#10;&#10;Descripción generada automáticamente">
            <a:extLst>
              <a:ext uri="{FF2B5EF4-FFF2-40B4-BE49-F238E27FC236}">
                <a16:creationId xmlns:a16="http://schemas.microsoft.com/office/drawing/2014/main" id="{5373AD10-13E7-418C-95D3-A344A130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35" y="-1"/>
            <a:ext cx="6780365" cy="914400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1800735-66CA-4969-8E1D-3D056CEB77F4}"/>
              </a:ext>
            </a:extLst>
          </p:cNvPr>
          <p:cNvSpPr/>
          <p:nvPr/>
        </p:nvSpPr>
        <p:spPr>
          <a:xfrm rot="9651021">
            <a:off x="-4135581" y="-1413164"/>
            <a:ext cx="9684327" cy="9684327"/>
          </a:xfrm>
          <a:prstGeom prst="donut">
            <a:avLst>
              <a:gd name="adj" fmla="val 7940"/>
            </a:avLst>
          </a:prstGeom>
          <a:gradFill flip="none" rotWithShape="1">
            <a:gsLst>
              <a:gs pos="0">
                <a:srgbClr val="00CCFF"/>
              </a:gs>
              <a:gs pos="16000">
                <a:srgbClr val="009999"/>
              </a:gs>
              <a:gs pos="37000">
                <a:srgbClr val="FF9900"/>
              </a:gs>
              <a:gs pos="100000">
                <a:srgbClr val="0033CC"/>
              </a:gs>
              <a:gs pos="82000">
                <a:srgbClr val="9900FF"/>
              </a:gs>
              <a:gs pos="60000">
                <a:srgbClr val="CC00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D8458E-8A29-49A8-BD75-AB67ACD00864}"/>
              </a:ext>
            </a:extLst>
          </p:cNvPr>
          <p:cNvSpPr/>
          <p:nvPr/>
        </p:nvSpPr>
        <p:spPr>
          <a:xfrm>
            <a:off x="-4835237" y="-2036619"/>
            <a:ext cx="10931237" cy="109312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C6B2C-294B-4D67-8344-4157A0F4A63A}"/>
              </a:ext>
            </a:extLst>
          </p:cNvPr>
          <p:cNvSpPr/>
          <p:nvPr/>
        </p:nvSpPr>
        <p:spPr>
          <a:xfrm>
            <a:off x="-3265338" y="-1371597"/>
            <a:ext cx="914400" cy="9144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226C63E-900C-4185-955C-BA2A19EE77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3106013" y="-1236518"/>
            <a:ext cx="630382" cy="6303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47800C-4AB1-4276-AA7E-56707858FF2A}"/>
              </a:ext>
            </a:extLst>
          </p:cNvPr>
          <p:cNvSpPr/>
          <p:nvPr/>
        </p:nvSpPr>
        <p:spPr>
          <a:xfrm>
            <a:off x="0" y="-2524991"/>
            <a:ext cx="914400" cy="9144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B9580B-68AB-442D-A8FF-8D757069C5DE}"/>
              </a:ext>
            </a:extLst>
          </p:cNvPr>
          <p:cNvSpPr/>
          <p:nvPr/>
        </p:nvSpPr>
        <p:spPr>
          <a:xfrm>
            <a:off x="0" y="0"/>
            <a:ext cx="4779811" cy="6858000"/>
          </a:xfrm>
          <a:custGeom>
            <a:avLst/>
            <a:gdLst>
              <a:gd name="connsiteX0" fmla="*/ 0 w 4779811"/>
              <a:gd name="connsiteY0" fmla="*/ 0 h 6858000"/>
              <a:gd name="connsiteX1" fmla="*/ 2903764 w 4779811"/>
              <a:gd name="connsiteY1" fmla="*/ 0 h 6858000"/>
              <a:gd name="connsiteX2" fmla="*/ 2983964 w 4779811"/>
              <a:gd name="connsiteY2" fmla="*/ 51415 h 6858000"/>
              <a:gd name="connsiteX3" fmla="*/ 4779811 w 4779811"/>
              <a:gd name="connsiteY3" fmla="*/ 3429000 h 6858000"/>
              <a:gd name="connsiteX4" fmla="*/ 2983964 w 4779811"/>
              <a:gd name="connsiteY4" fmla="*/ 6806585 h 6858000"/>
              <a:gd name="connsiteX5" fmla="*/ 2903764 w 4779811"/>
              <a:gd name="connsiteY5" fmla="*/ 6858000 h 6858000"/>
              <a:gd name="connsiteX6" fmla="*/ 0 w 4779811"/>
              <a:gd name="connsiteY6" fmla="*/ 6858000 h 6858000"/>
              <a:gd name="connsiteX7" fmla="*/ 0 w 477981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9811" h="6858000">
                <a:moveTo>
                  <a:pt x="0" y="0"/>
                </a:moveTo>
                <a:lnTo>
                  <a:pt x="2903764" y="0"/>
                </a:lnTo>
                <a:lnTo>
                  <a:pt x="2983964" y="51415"/>
                </a:lnTo>
                <a:cubicBezTo>
                  <a:pt x="4067449" y="783404"/>
                  <a:pt x="4779811" y="2023011"/>
                  <a:pt x="4779811" y="3429000"/>
                </a:cubicBezTo>
                <a:cubicBezTo>
                  <a:pt x="4779811" y="4834989"/>
                  <a:pt x="4067449" y="6074596"/>
                  <a:pt x="2983964" y="6806585"/>
                </a:cubicBezTo>
                <a:lnTo>
                  <a:pt x="290376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3D2FF7-AAED-4DF4-BD5D-D38DBEE61CDA}"/>
              </a:ext>
            </a:extLst>
          </p:cNvPr>
          <p:cNvSpPr/>
          <p:nvPr/>
        </p:nvSpPr>
        <p:spPr>
          <a:xfrm>
            <a:off x="3300956" y="-1538335"/>
            <a:ext cx="914400" cy="914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0F257-2D8C-4FA7-8362-4EA44B5239CB}"/>
              </a:ext>
            </a:extLst>
          </p:cNvPr>
          <p:cNvSpPr txBox="1"/>
          <p:nvPr/>
        </p:nvSpPr>
        <p:spPr>
          <a:xfrm>
            <a:off x="6795656" y="2893130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NUESTRA UBICACION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6795656" y="3354795"/>
            <a:ext cx="5288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integrantes</a:t>
            </a:r>
            <a:r>
              <a:rPr lang="en-US" dirty="0"/>
              <a:t> </a:t>
            </a:r>
            <a:r>
              <a:rPr lang="en-US" dirty="0" err="1"/>
              <a:t>mayoritarios</a:t>
            </a:r>
            <a:r>
              <a:rPr lang="en-US" dirty="0"/>
              <a:t> de Cordoba y un </a:t>
            </a:r>
            <a:r>
              <a:rPr lang="en-US" dirty="0" err="1"/>
              <a:t>integrante</a:t>
            </a:r>
            <a:r>
              <a:rPr lang="en-US" dirty="0"/>
              <a:t> de Chaco, 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 de  </a:t>
            </a:r>
            <a:r>
              <a:rPr lang="en-US" dirty="0" err="1"/>
              <a:t>comunicacion</a:t>
            </a:r>
            <a:r>
              <a:rPr lang="en-US" dirty="0"/>
              <a:t>,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r>
              <a:rPr lang="en-US" dirty="0"/>
              <a:t> y </a:t>
            </a:r>
            <a:r>
              <a:rPr lang="en-US" dirty="0" err="1"/>
              <a:t>metodologias</a:t>
            </a:r>
            <a:r>
              <a:rPr lang="en-US" dirty="0"/>
              <a:t> </a:t>
            </a:r>
            <a:r>
              <a:rPr lang="en-US" dirty="0" err="1"/>
              <a:t>agiles</a:t>
            </a:r>
            <a:r>
              <a:rPr lang="en-US" dirty="0"/>
              <a:t> es fundamental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 del Proyecto.</a:t>
            </a:r>
          </a:p>
          <a:p>
            <a:pPr algn="just"/>
            <a:endParaRPr lang="en-US" dirty="0"/>
          </a:p>
        </p:txBody>
      </p:sp>
      <p:pic>
        <p:nvPicPr>
          <p:cNvPr id="15" name="Graphic 14" descr="Stopwatch">
            <a:extLst>
              <a:ext uri="{FF2B5EF4-FFF2-40B4-BE49-F238E27FC236}">
                <a16:creationId xmlns:a16="http://schemas.microsoft.com/office/drawing/2014/main" id="{C222C2F1-C8B6-43A6-942D-449E04CF5AA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7129" y="-1494591"/>
            <a:ext cx="745979" cy="74597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6F31000-0A3E-440B-A0B7-4EBBA97720D7}"/>
              </a:ext>
            </a:extLst>
          </p:cNvPr>
          <p:cNvSpPr/>
          <p:nvPr/>
        </p:nvSpPr>
        <p:spPr>
          <a:xfrm>
            <a:off x="5126182" y="480299"/>
            <a:ext cx="914400" cy="914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C18A36-A4C1-4A44-86BA-8E5F0594F042}"/>
              </a:ext>
            </a:extLst>
          </p:cNvPr>
          <p:cNvSpPr/>
          <p:nvPr/>
        </p:nvSpPr>
        <p:spPr>
          <a:xfrm>
            <a:off x="5626908" y="2758049"/>
            <a:ext cx="914400" cy="9144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ity">
            <a:extLst>
              <a:ext uri="{FF2B5EF4-FFF2-40B4-BE49-F238E27FC236}">
                <a16:creationId xmlns:a16="http://schemas.microsoft.com/office/drawing/2014/main" id="{C6CE4348-A983-45B3-A907-6B305A74B14D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3881" y="2893130"/>
            <a:ext cx="644237" cy="64423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47D739-58EB-4D40-8FD1-F6B896E47DEB}"/>
              </a:ext>
            </a:extLst>
          </p:cNvPr>
          <p:cNvSpPr/>
          <p:nvPr/>
        </p:nvSpPr>
        <p:spPr>
          <a:xfrm>
            <a:off x="5041971" y="5473125"/>
            <a:ext cx="914400" cy="91440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Trophy">
            <a:extLst>
              <a:ext uri="{FF2B5EF4-FFF2-40B4-BE49-F238E27FC236}">
                <a16:creationId xmlns:a16="http://schemas.microsoft.com/office/drawing/2014/main" id="{FB2D02B6-C5C4-4607-9CBE-6CB20151349A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75837" y="5609921"/>
            <a:ext cx="683570" cy="68357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6E6B4ED-B713-4E45-B307-1EBC24159EE6}"/>
              </a:ext>
            </a:extLst>
          </p:cNvPr>
          <p:cNvSpPr/>
          <p:nvPr/>
        </p:nvSpPr>
        <p:spPr>
          <a:xfrm>
            <a:off x="8001000" y="5299364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99F25E-BB4F-4513-8764-D937A5B0F1E0}"/>
              </a:ext>
            </a:extLst>
          </p:cNvPr>
          <p:cNvSpPr/>
          <p:nvPr/>
        </p:nvSpPr>
        <p:spPr>
          <a:xfrm>
            <a:off x="10047188" y="5299364"/>
            <a:ext cx="914400" cy="9144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6AD60-1820-476C-BC98-BAD45F055227}"/>
              </a:ext>
            </a:extLst>
          </p:cNvPr>
          <p:cNvSpPr txBox="1"/>
          <p:nvPr/>
        </p:nvSpPr>
        <p:spPr>
          <a:xfrm>
            <a:off x="8001000" y="6272710"/>
            <a:ext cx="105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Cordoba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6E4A3D-F898-47A9-A1B0-657C3CE944A5}"/>
              </a:ext>
            </a:extLst>
          </p:cNvPr>
          <p:cNvSpPr txBox="1"/>
          <p:nvPr/>
        </p:nvSpPr>
        <p:spPr>
          <a:xfrm>
            <a:off x="10088752" y="6272710"/>
            <a:ext cx="105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Chaco</a:t>
            </a:r>
          </a:p>
        </p:txBody>
      </p:sp>
      <p:pic>
        <p:nvPicPr>
          <p:cNvPr id="24" name="Graphic 16" descr="Head with gears">
            <a:extLst>
              <a:ext uri="{FF2B5EF4-FFF2-40B4-BE49-F238E27FC236}">
                <a16:creationId xmlns:a16="http://schemas.microsoft.com/office/drawing/2014/main" id="{E6396694-CF1A-40AE-A067-95CC4A2E1E8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4210" y="-2440781"/>
            <a:ext cx="745979" cy="745979"/>
          </a:xfrm>
          <a:prstGeom prst="rect">
            <a:avLst/>
          </a:prstGeom>
        </p:spPr>
      </p:pic>
      <p:pic>
        <p:nvPicPr>
          <p:cNvPr id="25" name="Graphic 10" descr="Target">
            <a:extLst>
              <a:ext uri="{FF2B5EF4-FFF2-40B4-BE49-F238E27FC236}">
                <a16:creationId xmlns:a16="http://schemas.microsoft.com/office/drawing/2014/main" id="{4508D3D5-125E-4238-8839-30A94BB9A510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291067" y="622307"/>
            <a:ext cx="630383" cy="630383"/>
          </a:xfrm>
          <a:prstGeom prst="rect">
            <a:avLst/>
          </a:prstGeom>
        </p:spPr>
      </p:pic>
      <p:pic>
        <p:nvPicPr>
          <p:cNvPr id="30" name="Gráfico 29" descr="Globo terráqueo: América con relleno sólido">
            <a:extLst>
              <a:ext uri="{FF2B5EF4-FFF2-40B4-BE49-F238E27FC236}">
                <a16:creationId xmlns:a16="http://schemas.microsoft.com/office/drawing/2014/main" id="{C090ECB9-4AB9-4AD8-A7DA-7D08E488EE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01000" y="5299364"/>
            <a:ext cx="914400" cy="914400"/>
          </a:xfrm>
          <a:prstGeom prst="rect">
            <a:avLst/>
          </a:prstGeom>
        </p:spPr>
      </p:pic>
      <p:pic>
        <p:nvPicPr>
          <p:cNvPr id="31" name="Gráfico 30" descr="Globo terráqueo: América con relleno sólido">
            <a:extLst>
              <a:ext uri="{FF2B5EF4-FFF2-40B4-BE49-F238E27FC236}">
                <a16:creationId xmlns:a16="http://schemas.microsoft.com/office/drawing/2014/main" id="{A8C5FA46-A213-461A-96FA-788FB2DE34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47188" y="5299364"/>
            <a:ext cx="914400" cy="914400"/>
          </a:xfrm>
          <a:prstGeom prst="rect">
            <a:avLst/>
          </a:prstGeom>
        </p:spPr>
      </p:pic>
      <p:pic>
        <p:nvPicPr>
          <p:cNvPr id="33" name="Gráfico 32" descr="Torre de telecomunicaciones con relleno sólido">
            <a:extLst>
              <a:ext uri="{FF2B5EF4-FFF2-40B4-BE49-F238E27FC236}">
                <a16:creationId xmlns:a16="http://schemas.microsoft.com/office/drawing/2014/main" id="{3D906561-E50A-433A-8164-3CD3832023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123512" y="5440174"/>
            <a:ext cx="632779" cy="63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578A0DFF-D19B-4CF7-AEE6-A9402BC1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35" y="-1"/>
            <a:ext cx="6780365" cy="914400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51800735-66CA-4969-8E1D-3D056CEB77F4}"/>
              </a:ext>
            </a:extLst>
          </p:cNvPr>
          <p:cNvSpPr/>
          <p:nvPr/>
        </p:nvSpPr>
        <p:spPr>
          <a:xfrm rot="6198813">
            <a:off x="-4135581" y="-1413164"/>
            <a:ext cx="9684327" cy="9684327"/>
          </a:xfrm>
          <a:prstGeom prst="donut">
            <a:avLst>
              <a:gd name="adj" fmla="val 7940"/>
            </a:avLst>
          </a:prstGeom>
          <a:gradFill flip="none" rotWithShape="1">
            <a:gsLst>
              <a:gs pos="0">
                <a:srgbClr val="00CCFF"/>
              </a:gs>
              <a:gs pos="16000">
                <a:srgbClr val="009999"/>
              </a:gs>
              <a:gs pos="37000">
                <a:srgbClr val="FF9900"/>
              </a:gs>
              <a:gs pos="100000">
                <a:srgbClr val="0033CC"/>
              </a:gs>
              <a:gs pos="82000">
                <a:srgbClr val="9900FF"/>
              </a:gs>
              <a:gs pos="60000">
                <a:srgbClr val="CC00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D8458E-8A29-49A8-BD75-AB67ACD00864}"/>
              </a:ext>
            </a:extLst>
          </p:cNvPr>
          <p:cNvSpPr/>
          <p:nvPr/>
        </p:nvSpPr>
        <p:spPr>
          <a:xfrm>
            <a:off x="-4835237" y="-2036619"/>
            <a:ext cx="10931237" cy="1093123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7C6B2C-294B-4D67-8344-4157A0F4A63A}"/>
              </a:ext>
            </a:extLst>
          </p:cNvPr>
          <p:cNvSpPr/>
          <p:nvPr/>
        </p:nvSpPr>
        <p:spPr>
          <a:xfrm>
            <a:off x="-5256555" y="2440395"/>
            <a:ext cx="914400" cy="9144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226C63E-900C-4185-955C-BA2A19EE77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5097230" y="2575474"/>
            <a:ext cx="630382" cy="6303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47800C-4AB1-4276-AA7E-56707858FF2A}"/>
              </a:ext>
            </a:extLst>
          </p:cNvPr>
          <p:cNvSpPr/>
          <p:nvPr/>
        </p:nvSpPr>
        <p:spPr>
          <a:xfrm>
            <a:off x="-3616037" y="-1081135"/>
            <a:ext cx="914400" cy="91440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B9580B-68AB-442D-A8FF-8D757069C5DE}"/>
              </a:ext>
            </a:extLst>
          </p:cNvPr>
          <p:cNvSpPr/>
          <p:nvPr/>
        </p:nvSpPr>
        <p:spPr>
          <a:xfrm>
            <a:off x="0" y="0"/>
            <a:ext cx="4779811" cy="6858000"/>
          </a:xfrm>
          <a:custGeom>
            <a:avLst/>
            <a:gdLst>
              <a:gd name="connsiteX0" fmla="*/ 0 w 4779811"/>
              <a:gd name="connsiteY0" fmla="*/ 0 h 6858000"/>
              <a:gd name="connsiteX1" fmla="*/ 2903764 w 4779811"/>
              <a:gd name="connsiteY1" fmla="*/ 0 h 6858000"/>
              <a:gd name="connsiteX2" fmla="*/ 2983964 w 4779811"/>
              <a:gd name="connsiteY2" fmla="*/ 51415 h 6858000"/>
              <a:gd name="connsiteX3" fmla="*/ 4779811 w 4779811"/>
              <a:gd name="connsiteY3" fmla="*/ 3429000 h 6858000"/>
              <a:gd name="connsiteX4" fmla="*/ 2983964 w 4779811"/>
              <a:gd name="connsiteY4" fmla="*/ 6806585 h 6858000"/>
              <a:gd name="connsiteX5" fmla="*/ 2903764 w 4779811"/>
              <a:gd name="connsiteY5" fmla="*/ 6858000 h 6858000"/>
              <a:gd name="connsiteX6" fmla="*/ 0 w 4779811"/>
              <a:gd name="connsiteY6" fmla="*/ 6858000 h 6858000"/>
              <a:gd name="connsiteX7" fmla="*/ 0 w 477981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9811" h="6858000">
                <a:moveTo>
                  <a:pt x="0" y="0"/>
                </a:moveTo>
                <a:lnTo>
                  <a:pt x="2903764" y="0"/>
                </a:lnTo>
                <a:lnTo>
                  <a:pt x="2983964" y="51415"/>
                </a:lnTo>
                <a:cubicBezTo>
                  <a:pt x="4067449" y="783404"/>
                  <a:pt x="4779811" y="2023011"/>
                  <a:pt x="4779811" y="3429000"/>
                </a:cubicBezTo>
                <a:cubicBezTo>
                  <a:pt x="4779811" y="4834989"/>
                  <a:pt x="4067449" y="6074596"/>
                  <a:pt x="2983964" y="6806585"/>
                </a:cubicBezTo>
                <a:lnTo>
                  <a:pt x="290376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3D2FF7-AAED-4DF4-BD5D-D38DBEE61CDA}"/>
              </a:ext>
            </a:extLst>
          </p:cNvPr>
          <p:cNvSpPr/>
          <p:nvPr/>
        </p:nvSpPr>
        <p:spPr>
          <a:xfrm>
            <a:off x="-459163" y="-2453353"/>
            <a:ext cx="914400" cy="914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D0F257-2D8C-4FA7-8362-4EA44B5239CB}"/>
              </a:ext>
            </a:extLst>
          </p:cNvPr>
          <p:cNvSpPr txBox="1"/>
          <p:nvPr/>
        </p:nvSpPr>
        <p:spPr>
          <a:xfrm>
            <a:off x="6795656" y="2893130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NUESTROS AVANCES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6795656" y="3641675"/>
            <a:ext cx="492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continuation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avances</a:t>
            </a:r>
            <a:r>
              <a:rPr lang="en-US" dirty="0"/>
              <a:t> del Proyecto: </a:t>
            </a:r>
          </a:p>
          <a:p>
            <a:pPr algn="just"/>
            <a:endParaRPr lang="en-US" dirty="0"/>
          </a:p>
        </p:txBody>
      </p:sp>
      <p:pic>
        <p:nvPicPr>
          <p:cNvPr id="15" name="Graphic 14" descr="Stopwatch">
            <a:extLst>
              <a:ext uri="{FF2B5EF4-FFF2-40B4-BE49-F238E27FC236}">
                <a16:creationId xmlns:a16="http://schemas.microsoft.com/office/drawing/2014/main" id="{C222C2F1-C8B6-43A6-942D-449E04CF5AA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72990" y="-2409609"/>
            <a:ext cx="745979" cy="74597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6F31000-0A3E-440B-A0B7-4EBBA97720D7}"/>
              </a:ext>
            </a:extLst>
          </p:cNvPr>
          <p:cNvSpPr/>
          <p:nvPr/>
        </p:nvSpPr>
        <p:spPr>
          <a:xfrm>
            <a:off x="3080326" y="-1683876"/>
            <a:ext cx="914400" cy="914400"/>
          </a:xfrm>
          <a:prstGeom prst="ellipse">
            <a:avLst/>
          </a:prstGeom>
          <a:solidFill>
            <a:srgbClr val="99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5E8F3C37-4F63-44D5-8A7F-DB088E0156E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-3531827" y="-1015121"/>
            <a:ext cx="745979" cy="74597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DC18A36-A4C1-4A44-86BA-8E5F0594F042}"/>
              </a:ext>
            </a:extLst>
          </p:cNvPr>
          <p:cNvSpPr/>
          <p:nvPr/>
        </p:nvSpPr>
        <p:spPr>
          <a:xfrm>
            <a:off x="4980705" y="429428"/>
            <a:ext cx="914400" cy="914400"/>
          </a:xfrm>
          <a:prstGeom prst="ellipse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ity">
            <a:extLst>
              <a:ext uri="{FF2B5EF4-FFF2-40B4-BE49-F238E27FC236}">
                <a16:creationId xmlns:a16="http://schemas.microsoft.com/office/drawing/2014/main" id="{C6CE4348-A983-45B3-A907-6B305A74B14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7678" y="564509"/>
            <a:ext cx="644237" cy="644237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DCDB3E5-008C-4BE4-B314-568638E51116}"/>
              </a:ext>
            </a:extLst>
          </p:cNvPr>
          <p:cNvSpPr/>
          <p:nvPr/>
        </p:nvSpPr>
        <p:spPr>
          <a:xfrm>
            <a:off x="5595017" y="2727275"/>
            <a:ext cx="914400" cy="914400"/>
          </a:xfrm>
          <a:prstGeom prst="ellipse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Trophy">
            <a:extLst>
              <a:ext uri="{FF2B5EF4-FFF2-40B4-BE49-F238E27FC236}">
                <a16:creationId xmlns:a16="http://schemas.microsoft.com/office/drawing/2014/main" id="{D08D0ADE-428B-4988-8566-314001C81EC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8883" y="2864071"/>
            <a:ext cx="683570" cy="683570"/>
          </a:xfrm>
          <a:prstGeom prst="rect">
            <a:avLst/>
          </a:prstGeom>
        </p:spPr>
      </p:pic>
      <p:pic>
        <p:nvPicPr>
          <p:cNvPr id="22" name="Graphic 10" descr="Target">
            <a:extLst>
              <a:ext uri="{FF2B5EF4-FFF2-40B4-BE49-F238E27FC236}">
                <a16:creationId xmlns:a16="http://schemas.microsoft.com/office/drawing/2014/main" id="{4474C638-0FE3-48FC-9B1E-0E441D78BE0C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222334" y="-1541868"/>
            <a:ext cx="630383" cy="6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578A0DFF-D19B-4CF7-AEE6-A9402BC1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96908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D0F257-2D8C-4FA7-8362-4EA44B5239CB}"/>
              </a:ext>
            </a:extLst>
          </p:cNvPr>
          <p:cNvSpPr txBox="1"/>
          <p:nvPr/>
        </p:nvSpPr>
        <p:spPr>
          <a:xfrm>
            <a:off x="3489749" y="2101823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NUESTROS AVANCES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3138056" y="2563488"/>
            <a:ext cx="492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A90D7B-B18D-4C2A-8FED-177BE530FC4E}"/>
              </a:ext>
            </a:extLst>
          </p:cNvPr>
          <p:cNvSpPr/>
          <p:nvPr/>
        </p:nvSpPr>
        <p:spPr>
          <a:xfrm flipV="1">
            <a:off x="0" y="914400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3691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578A0DFF-D19B-4CF7-AEE6-A9402BC1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96908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D0F257-2D8C-4FA7-8362-4EA44B5239CB}"/>
              </a:ext>
            </a:extLst>
          </p:cNvPr>
          <p:cNvSpPr txBox="1"/>
          <p:nvPr/>
        </p:nvSpPr>
        <p:spPr>
          <a:xfrm>
            <a:off x="3489749" y="2101823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NUESTROS AVANCES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3138056" y="2563488"/>
            <a:ext cx="492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A90D7B-B18D-4C2A-8FED-177BE530FC4E}"/>
              </a:ext>
            </a:extLst>
          </p:cNvPr>
          <p:cNvSpPr/>
          <p:nvPr/>
        </p:nvSpPr>
        <p:spPr>
          <a:xfrm flipV="1">
            <a:off x="0" y="914400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0712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578A0DFF-D19B-4CF7-AEE6-A9402BC1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96908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D0F257-2D8C-4FA7-8362-4EA44B5239CB}"/>
              </a:ext>
            </a:extLst>
          </p:cNvPr>
          <p:cNvSpPr txBox="1"/>
          <p:nvPr/>
        </p:nvSpPr>
        <p:spPr>
          <a:xfrm>
            <a:off x="3489749" y="2101823"/>
            <a:ext cx="349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NUESTROS AVANCES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09BEA-3120-44C6-9FCD-B1BD7BBB7DAF}"/>
              </a:ext>
            </a:extLst>
          </p:cNvPr>
          <p:cNvSpPr txBox="1"/>
          <p:nvPr/>
        </p:nvSpPr>
        <p:spPr>
          <a:xfrm>
            <a:off x="3138056" y="2563488"/>
            <a:ext cx="4925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just"/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AA90D7B-B18D-4C2A-8FED-177BE530FC4E}"/>
              </a:ext>
            </a:extLst>
          </p:cNvPr>
          <p:cNvSpPr/>
          <p:nvPr/>
        </p:nvSpPr>
        <p:spPr>
          <a:xfrm flipV="1">
            <a:off x="0" y="914400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126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401</Words>
  <Application>Microsoft Office PowerPoint</Application>
  <PresentationFormat>Panorámica</PresentationFormat>
  <Paragraphs>31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Miguel Segnana</cp:lastModifiedBy>
  <cp:revision>22</cp:revision>
  <dcterms:created xsi:type="dcterms:W3CDTF">2021-05-27T09:30:25Z</dcterms:created>
  <dcterms:modified xsi:type="dcterms:W3CDTF">2022-09-09T21:45:50Z</dcterms:modified>
</cp:coreProperties>
</file>