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8" r:id="rId3"/>
    <p:sldId id="259" r:id="rId4"/>
    <p:sldId id="275" r:id="rId5"/>
    <p:sldId id="276" r:id="rId6"/>
    <p:sldId id="277" r:id="rId7"/>
    <p:sldId id="279" r:id="rId8"/>
    <p:sldId id="280" r:id="rId9"/>
    <p:sldId id="281"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FF9900"/>
    <a:srgbClr val="00CCFF"/>
    <a:srgbClr val="CC00CC"/>
    <a:srgbClr val="99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AD96E-AD63-4F5D-A54F-A79365BF53F5}" v="10" dt="2022-09-08T19:57:12.2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08" autoAdjust="0"/>
  </p:normalViewPr>
  <p:slideViewPr>
    <p:cSldViewPr snapToGrid="0">
      <p:cViewPr varScale="1">
        <p:scale>
          <a:sx n="66" d="100"/>
          <a:sy n="66" d="100"/>
        </p:scale>
        <p:origin x="1746" y="-468"/>
      </p:cViewPr>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Segnana" userId="afc7e391-92dc-48ec-940a-6d353cd07ae5" providerId="ADAL" clId="{175AD96E-AD63-4F5D-A54F-A79365BF53F5}"/>
    <pc:docChg chg="undo custSel delSld modSld">
      <pc:chgData name="Miguel Segnana" userId="afc7e391-92dc-48ec-940a-6d353cd07ae5" providerId="ADAL" clId="{175AD96E-AD63-4F5D-A54F-A79365BF53F5}" dt="2022-09-08T19:57:18.325" v="387" actId="167"/>
      <pc:docMkLst>
        <pc:docMk/>
      </pc:docMkLst>
      <pc:sldChg chg="addSp delSp modSp mod">
        <pc:chgData name="Miguel Segnana" userId="afc7e391-92dc-48ec-940a-6d353cd07ae5" providerId="ADAL" clId="{175AD96E-AD63-4F5D-A54F-A79365BF53F5}" dt="2022-09-08T19:55:52.811" v="377" actId="1076"/>
        <pc:sldMkLst>
          <pc:docMk/>
          <pc:sldMk cId="2012526535" sldId="257"/>
        </pc:sldMkLst>
        <pc:spChg chg="mod">
          <ac:chgData name="Miguel Segnana" userId="afc7e391-92dc-48ec-940a-6d353cd07ae5" providerId="ADAL" clId="{175AD96E-AD63-4F5D-A54F-A79365BF53F5}" dt="2022-09-08T19:39:55.081" v="261" actId="20577"/>
          <ac:spMkLst>
            <pc:docMk/>
            <pc:sldMk cId="2012526535" sldId="257"/>
            <ac:spMk id="2" creationId="{9633652F-5326-4B92-89F3-18AF807AE9A4}"/>
          </ac:spMkLst>
        </pc:spChg>
        <pc:spChg chg="add del mod">
          <ac:chgData name="Miguel Segnana" userId="afc7e391-92dc-48ec-940a-6d353cd07ae5" providerId="ADAL" clId="{175AD96E-AD63-4F5D-A54F-A79365BF53F5}" dt="2022-09-08T10:19:21.166" v="231" actId="207"/>
          <ac:spMkLst>
            <pc:docMk/>
            <pc:sldMk cId="2012526535" sldId="257"/>
            <ac:spMk id="10" creationId="{46B9580B-68AB-442D-A8FF-8D757069C5DE}"/>
          </ac:spMkLst>
        </pc:spChg>
        <pc:spChg chg="add mod">
          <ac:chgData name="Miguel Segnana" userId="afc7e391-92dc-48ec-940a-6d353cd07ae5" providerId="ADAL" clId="{175AD96E-AD63-4F5D-A54F-A79365BF53F5}" dt="2022-09-08T19:55:52.811" v="377" actId="1076"/>
          <ac:spMkLst>
            <pc:docMk/>
            <pc:sldMk cId="2012526535" sldId="257"/>
            <ac:spMk id="14" creationId="{C532AC50-E961-4531-B8C6-2D43B2D7BE75}"/>
          </ac:spMkLst>
        </pc:spChg>
        <pc:spChg chg="add del mod">
          <ac:chgData name="Miguel Segnana" userId="afc7e391-92dc-48ec-940a-6d353cd07ae5" providerId="ADAL" clId="{175AD96E-AD63-4F5D-A54F-A79365BF53F5}" dt="2022-09-08T19:55:16.505" v="372" actId="478"/>
          <ac:spMkLst>
            <pc:docMk/>
            <pc:sldMk cId="2012526535" sldId="257"/>
            <ac:spMk id="15" creationId="{E3BBA0AB-FCEF-4266-9750-EEEDF9CC9E74}"/>
          </ac:spMkLst>
        </pc:spChg>
        <pc:picChg chg="add mod ord">
          <ac:chgData name="Miguel Segnana" userId="afc7e391-92dc-48ec-940a-6d353cd07ae5" providerId="ADAL" clId="{175AD96E-AD63-4F5D-A54F-A79365BF53F5}" dt="2022-09-08T19:55:47.146" v="376" actId="167"/>
          <ac:picMkLst>
            <pc:docMk/>
            <pc:sldMk cId="2012526535" sldId="257"/>
            <ac:picMk id="12" creationId="{C894BFB9-7D52-4226-B49E-4A21B774CC1C}"/>
          </ac:picMkLst>
        </pc:picChg>
        <pc:picChg chg="del">
          <ac:chgData name="Miguel Segnana" userId="afc7e391-92dc-48ec-940a-6d353cd07ae5" providerId="ADAL" clId="{175AD96E-AD63-4F5D-A54F-A79365BF53F5}" dt="2022-09-08T00:27:32.683" v="211" actId="478"/>
          <ac:picMkLst>
            <pc:docMk/>
            <pc:sldMk cId="2012526535" sldId="257"/>
            <ac:picMk id="29" creationId="{0D79E6EF-D75C-46BD-BFC5-AB30BF414ED9}"/>
          </ac:picMkLst>
        </pc:picChg>
      </pc:sldChg>
      <pc:sldChg chg="addSp delSp modSp mod setBg">
        <pc:chgData name="Miguel Segnana" userId="afc7e391-92dc-48ec-940a-6d353cd07ae5" providerId="ADAL" clId="{175AD96E-AD63-4F5D-A54F-A79365BF53F5}" dt="2022-09-08T19:56:33.870" v="379" actId="167"/>
        <pc:sldMkLst>
          <pc:docMk/>
          <pc:sldMk cId="3188760234" sldId="258"/>
        </pc:sldMkLst>
        <pc:spChg chg="mod ord">
          <ac:chgData name="Miguel Segnana" userId="afc7e391-92dc-48ec-940a-6d353cd07ae5" providerId="ADAL" clId="{175AD96E-AD63-4F5D-A54F-A79365BF53F5}" dt="2022-09-08T10:21:19.109" v="234" actId="207"/>
          <ac:spMkLst>
            <pc:docMk/>
            <pc:sldMk cId="3188760234" sldId="258"/>
            <ac:spMk id="10" creationId="{46B9580B-68AB-442D-A8FF-8D757069C5DE}"/>
          </ac:spMkLst>
        </pc:spChg>
        <pc:spChg chg="mod">
          <ac:chgData name="Miguel Segnana" userId="afc7e391-92dc-48ec-940a-6d353cd07ae5" providerId="ADAL" clId="{175AD96E-AD63-4F5D-A54F-A79365BF53F5}" dt="2022-09-08T19:40:32.246" v="289" actId="20577"/>
          <ac:spMkLst>
            <pc:docMk/>
            <pc:sldMk cId="3188760234" sldId="258"/>
            <ac:spMk id="12" creationId="{41D0F257-2D8C-4FA7-8362-4EA44B5239CB}"/>
          </ac:spMkLst>
        </pc:spChg>
        <pc:picChg chg="add del mod">
          <ac:chgData name="Miguel Segnana" userId="afc7e391-92dc-48ec-940a-6d353cd07ae5" providerId="ADAL" clId="{175AD96E-AD63-4F5D-A54F-A79365BF53F5}" dt="2022-09-08T00:38:01.075" v="228" actId="478"/>
          <ac:picMkLst>
            <pc:docMk/>
            <pc:sldMk cId="3188760234" sldId="258"/>
            <ac:picMk id="3" creationId="{ECC112EB-0B23-4F9D-9FE2-B740317E3345}"/>
          </ac:picMkLst>
        </pc:picChg>
        <pc:picChg chg="add mod ord">
          <ac:chgData name="Miguel Segnana" userId="afc7e391-92dc-48ec-940a-6d353cd07ae5" providerId="ADAL" clId="{175AD96E-AD63-4F5D-A54F-A79365BF53F5}" dt="2022-09-08T19:56:33.870" v="379" actId="167"/>
          <ac:picMkLst>
            <pc:docMk/>
            <pc:sldMk cId="3188760234" sldId="258"/>
            <ac:picMk id="18" creationId="{7AAB31B1-3B01-4731-8903-0D112DC9FA73}"/>
          </ac:picMkLst>
        </pc:picChg>
      </pc:sldChg>
      <pc:sldChg chg="addSp delSp modSp mod">
        <pc:chgData name="Miguel Segnana" userId="afc7e391-92dc-48ec-940a-6d353cd07ae5" providerId="ADAL" clId="{175AD96E-AD63-4F5D-A54F-A79365BF53F5}" dt="2022-09-08T19:56:47.081" v="381" actId="167"/>
        <pc:sldMkLst>
          <pc:docMk/>
          <pc:sldMk cId="113880370" sldId="259"/>
        </pc:sldMkLst>
        <pc:spChg chg="mod">
          <ac:chgData name="Miguel Segnana" userId="afc7e391-92dc-48ec-940a-6d353cd07ae5" providerId="ADAL" clId="{175AD96E-AD63-4F5D-A54F-A79365BF53F5}" dt="2022-09-08T19:42:47.925" v="312" actId="207"/>
          <ac:spMkLst>
            <pc:docMk/>
            <pc:sldMk cId="113880370" sldId="259"/>
            <ac:spMk id="10" creationId="{46B9580B-68AB-442D-A8FF-8D757069C5DE}"/>
          </ac:spMkLst>
        </pc:spChg>
        <pc:spChg chg="mod">
          <ac:chgData name="Miguel Segnana" userId="afc7e391-92dc-48ec-940a-6d353cd07ae5" providerId="ADAL" clId="{175AD96E-AD63-4F5D-A54F-A79365BF53F5}" dt="2022-09-08T19:41:04.851" v="311" actId="20577"/>
          <ac:spMkLst>
            <pc:docMk/>
            <pc:sldMk cId="113880370" sldId="259"/>
            <ac:spMk id="12" creationId="{41D0F257-2D8C-4FA7-8362-4EA44B5239CB}"/>
          </ac:spMkLst>
        </pc:spChg>
        <pc:picChg chg="del">
          <ac:chgData name="Miguel Segnana" userId="afc7e391-92dc-48ec-940a-6d353cd07ae5" providerId="ADAL" clId="{175AD96E-AD63-4F5D-A54F-A79365BF53F5}" dt="2022-09-08T19:54:26.846" v="370" actId="478"/>
          <ac:picMkLst>
            <pc:docMk/>
            <pc:sldMk cId="113880370" sldId="259"/>
            <ac:picMk id="18" creationId="{D9C80C9D-4918-4C8D-8F70-D917DD084DBE}"/>
          </ac:picMkLst>
        </pc:picChg>
        <pc:picChg chg="add mod ord">
          <ac:chgData name="Miguel Segnana" userId="afc7e391-92dc-48ec-940a-6d353cd07ae5" providerId="ADAL" clId="{175AD96E-AD63-4F5D-A54F-A79365BF53F5}" dt="2022-09-08T19:56:47.081" v="381" actId="167"/>
          <ac:picMkLst>
            <pc:docMk/>
            <pc:sldMk cId="113880370" sldId="259"/>
            <ac:picMk id="19" creationId="{C6FE988B-F48E-4385-B616-C278CA11F7EC}"/>
          </ac:picMkLst>
        </pc:picChg>
      </pc:sldChg>
      <pc:sldChg chg="del">
        <pc:chgData name="Miguel Segnana" userId="afc7e391-92dc-48ec-940a-6d353cd07ae5" providerId="ADAL" clId="{175AD96E-AD63-4F5D-A54F-A79365BF53F5}" dt="2022-09-08T00:10:18.621" v="1" actId="2696"/>
        <pc:sldMkLst>
          <pc:docMk/>
          <pc:sldMk cId="2375382519" sldId="273"/>
        </pc:sldMkLst>
      </pc:sldChg>
      <pc:sldChg chg="del">
        <pc:chgData name="Miguel Segnana" userId="afc7e391-92dc-48ec-940a-6d353cd07ae5" providerId="ADAL" clId="{175AD96E-AD63-4F5D-A54F-A79365BF53F5}" dt="2022-09-08T00:10:12.733" v="0" actId="2696"/>
        <pc:sldMkLst>
          <pc:docMk/>
          <pc:sldMk cId="2083989580" sldId="274"/>
        </pc:sldMkLst>
      </pc:sldChg>
      <pc:sldChg chg="addSp modSp mod">
        <pc:chgData name="Miguel Segnana" userId="afc7e391-92dc-48ec-940a-6d353cd07ae5" providerId="ADAL" clId="{175AD96E-AD63-4F5D-A54F-A79365BF53F5}" dt="2022-09-08T19:57:00.529" v="383" actId="167"/>
        <pc:sldMkLst>
          <pc:docMk/>
          <pc:sldMk cId="765659758" sldId="275"/>
        </pc:sldMkLst>
        <pc:spChg chg="mod">
          <ac:chgData name="Miguel Segnana" userId="afc7e391-92dc-48ec-940a-6d353cd07ae5" providerId="ADAL" clId="{175AD96E-AD63-4F5D-A54F-A79365BF53F5}" dt="2022-09-08T19:45:16.149" v="339" actId="207"/>
          <ac:spMkLst>
            <pc:docMk/>
            <pc:sldMk cId="765659758" sldId="275"/>
            <ac:spMk id="10" creationId="{46B9580B-68AB-442D-A8FF-8D757069C5DE}"/>
          </ac:spMkLst>
        </pc:spChg>
        <pc:spChg chg="mod">
          <ac:chgData name="Miguel Segnana" userId="afc7e391-92dc-48ec-940a-6d353cd07ae5" providerId="ADAL" clId="{175AD96E-AD63-4F5D-A54F-A79365BF53F5}" dt="2022-09-08T19:43:15.998" v="338" actId="20577"/>
          <ac:spMkLst>
            <pc:docMk/>
            <pc:sldMk cId="765659758" sldId="275"/>
            <ac:spMk id="12" creationId="{41D0F257-2D8C-4FA7-8362-4EA44B5239CB}"/>
          </ac:spMkLst>
        </pc:spChg>
        <pc:spChg chg="mod">
          <ac:chgData name="Miguel Segnana" userId="afc7e391-92dc-48ec-940a-6d353cd07ae5" providerId="ADAL" clId="{175AD96E-AD63-4F5D-A54F-A79365BF53F5}" dt="2022-09-08T19:47:35.913" v="342" actId="207"/>
          <ac:spMkLst>
            <pc:docMk/>
            <pc:sldMk cId="765659758" sldId="275"/>
            <ac:spMk id="22" creationId="{A304CA57-F137-4D84-80E7-F902B48581E3}"/>
          </ac:spMkLst>
        </pc:spChg>
        <pc:spChg chg="mod">
          <ac:chgData name="Miguel Segnana" userId="afc7e391-92dc-48ec-940a-6d353cd07ae5" providerId="ADAL" clId="{175AD96E-AD63-4F5D-A54F-A79365BF53F5}" dt="2022-09-08T19:47:59.539" v="343" actId="207"/>
          <ac:spMkLst>
            <pc:docMk/>
            <pc:sldMk cId="765659758" sldId="275"/>
            <ac:spMk id="23" creationId="{AAF571B3-D089-4ACD-BEEC-B5564A9D50C7}"/>
          </ac:spMkLst>
        </pc:spChg>
        <pc:spChg chg="mod">
          <ac:chgData name="Miguel Segnana" userId="afc7e391-92dc-48ec-940a-6d353cd07ae5" providerId="ADAL" clId="{175AD96E-AD63-4F5D-A54F-A79365BF53F5}" dt="2022-09-08T19:48:21.776" v="344" actId="207"/>
          <ac:spMkLst>
            <pc:docMk/>
            <pc:sldMk cId="765659758" sldId="275"/>
            <ac:spMk id="24" creationId="{CB78E94C-A4E9-4858-B194-251B47FD2CD3}"/>
          </ac:spMkLst>
        </pc:spChg>
        <pc:picChg chg="add mod ord">
          <ac:chgData name="Miguel Segnana" userId="afc7e391-92dc-48ec-940a-6d353cd07ae5" providerId="ADAL" clId="{175AD96E-AD63-4F5D-A54F-A79365BF53F5}" dt="2022-09-08T19:57:00.529" v="383" actId="167"/>
          <ac:picMkLst>
            <pc:docMk/>
            <pc:sldMk cId="765659758" sldId="275"/>
            <ac:picMk id="25" creationId="{D8C12962-608D-42FC-AA68-D550CF82E269}"/>
          </ac:picMkLst>
        </pc:picChg>
      </pc:sldChg>
      <pc:sldChg chg="addSp modSp mod">
        <pc:chgData name="Miguel Segnana" userId="afc7e391-92dc-48ec-940a-6d353cd07ae5" providerId="ADAL" clId="{175AD96E-AD63-4F5D-A54F-A79365BF53F5}" dt="2022-09-08T19:57:08.532" v="385" actId="167"/>
        <pc:sldMkLst>
          <pc:docMk/>
          <pc:sldMk cId="2226709474" sldId="276"/>
        </pc:sldMkLst>
        <pc:spChg chg="mod">
          <ac:chgData name="Miguel Segnana" userId="afc7e391-92dc-48ec-940a-6d353cd07ae5" providerId="ADAL" clId="{175AD96E-AD63-4F5D-A54F-A79365BF53F5}" dt="2022-09-08T19:46:10.587" v="340" actId="207"/>
          <ac:spMkLst>
            <pc:docMk/>
            <pc:sldMk cId="2226709474" sldId="276"/>
            <ac:spMk id="10" creationId="{46B9580B-68AB-442D-A8FF-8D757069C5DE}"/>
          </ac:spMkLst>
        </pc:spChg>
        <pc:spChg chg="mod">
          <ac:chgData name="Miguel Segnana" userId="afc7e391-92dc-48ec-940a-6d353cd07ae5" providerId="ADAL" clId="{175AD96E-AD63-4F5D-A54F-A79365BF53F5}" dt="2022-09-08T00:16:50.875" v="143" actId="6549"/>
          <ac:spMkLst>
            <pc:docMk/>
            <pc:sldMk cId="2226709474" sldId="276"/>
            <ac:spMk id="12" creationId="{41D0F257-2D8C-4FA7-8362-4EA44B5239CB}"/>
          </ac:spMkLst>
        </pc:spChg>
        <pc:picChg chg="add mod ord">
          <ac:chgData name="Miguel Segnana" userId="afc7e391-92dc-48ec-940a-6d353cd07ae5" providerId="ADAL" clId="{175AD96E-AD63-4F5D-A54F-A79365BF53F5}" dt="2022-09-08T19:57:08.532" v="385" actId="167"/>
          <ac:picMkLst>
            <pc:docMk/>
            <pc:sldMk cId="2226709474" sldId="276"/>
            <ac:picMk id="23" creationId="{5373AD10-13E7-418C-95D3-A344A130A811}"/>
          </ac:picMkLst>
        </pc:picChg>
      </pc:sldChg>
      <pc:sldChg chg="addSp delSp modSp mod">
        <pc:chgData name="Miguel Segnana" userId="afc7e391-92dc-48ec-940a-6d353cd07ae5" providerId="ADAL" clId="{175AD96E-AD63-4F5D-A54F-A79365BF53F5}" dt="2022-09-08T19:57:18.325" v="387" actId="167"/>
        <pc:sldMkLst>
          <pc:docMk/>
          <pc:sldMk cId="242897083" sldId="277"/>
        </pc:sldMkLst>
        <pc:spChg chg="mod">
          <ac:chgData name="Miguel Segnana" userId="afc7e391-92dc-48ec-940a-6d353cd07ae5" providerId="ADAL" clId="{175AD96E-AD63-4F5D-A54F-A79365BF53F5}" dt="2022-09-08T19:54:21.985" v="369" actId="20577"/>
          <ac:spMkLst>
            <pc:docMk/>
            <pc:sldMk cId="242897083" sldId="277"/>
            <ac:spMk id="12" creationId="{41D0F257-2D8C-4FA7-8362-4EA44B5239CB}"/>
          </ac:spMkLst>
        </pc:spChg>
        <pc:picChg chg="del">
          <ac:chgData name="Miguel Segnana" userId="afc7e391-92dc-48ec-940a-6d353cd07ae5" providerId="ADAL" clId="{175AD96E-AD63-4F5D-A54F-A79365BF53F5}" dt="2022-09-08T19:46:28.129" v="341" actId="478"/>
          <ac:picMkLst>
            <pc:docMk/>
            <pc:sldMk cId="242897083" sldId="277"/>
            <ac:picMk id="18" creationId="{5F0F4A7C-EF04-45FB-A933-1AA9B7DAE93A}"/>
          </ac:picMkLst>
        </pc:picChg>
        <pc:picChg chg="add mod ord">
          <ac:chgData name="Miguel Segnana" userId="afc7e391-92dc-48ec-940a-6d353cd07ae5" providerId="ADAL" clId="{175AD96E-AD63-4F5D-A54F-A79365BF53F5}" dt="2022-09-08T19:57:18.325" v="387" actId="167"/>
          <ac:picMkLst>
            <pc:docMk/>
            <pc:sldMk cId="242897083" sldId="277"/>
            <ac:picMk id="21" creationId="{578A0DFF-D19B-4CF7-AEE6-A9402BC1830F}"/>
          </ac:picMkLst>
        </pc:picChg>
      </pc:sldChg>
      <pc:sldChg chg="del">
        <pc:chgData name="Miguel Segnana" userId="afc7e391-92dc-48ec-940a-6d353cd07ae5" providerId="ADAL" clId="{175AD96E-AD63-4F5D-A54F-A79365BF53F5}" dt="2022-09-08T19:39:32.596" v="235" actId="47"/>
        <pc:sldMkLst>
          <pc:docMk/>
          <pc:sldMk cId="1318413806" sldId="278"/>
        </pc:sldMkLst>
      </pc:sldChg>
      <pc:sldChg chg="del">
        <pc:chgData name="Miguel Segnana" userId="afc7e391-92dc-48ec-940a-6d353cd07ae5" providerId="ADAL" clId="{175AD96E-AD63-4F5D-A54F-A79365BF53F5}" dt="2022-09-08T19:39:32.596" v="235" actId="47"/>
        <pc:sldMkLst>
          <pc:docMk/>
          <pc:sldMk cId="1035937350" sldId="280"/>
        </pc:sldMkLst>
      </pc:sldChg>
      <pc:sldChg chg="del">
        <pc:chgData name="Miguel Segnana" userId="afc7e391-92dc-48ec-940a-6d353cd07ae5" providerId="ADAL" clId="{175AD96E-AD63-4F5D-A54F-A79365BF53F5}" dt="2022-09-08T19:39:32.596" v="235" actId="47"/>
        <pc:sldMkLst>
          <pc:docMk/>
          <pc:sldMk cId="2233112788" sldId="281"/>
        </pc:sldMkLst>
      </pc:sldChg>
      <pc:sldChg chg="del">
        <pc:chgData name="Miguel Segnana" userId="afc7e391-92dc-48ec-940a-6d353cd07ae5" providerId="ADAL" clId="{175AD96E-AD63-4F5D-A54F-A79365BF53F5}" dt="2022-09-08T19:39:32.596" v="235" actId="47"/>
        <pc:sldMkLst>
          <pc:docMk/>
          <pc:sldMk cId="1477862224" sldId="28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4136-4796-4737-AA56-B8D1F80DA1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AB9E22-FCC8-4D4D-BF19-C4D151AFD2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88E0C6-B996-47B5-8FAA-F9B3EE8F2564}"/>
              </a:ext>
            </a:extLst>
          </p:cNvPr>
          <p:cNvSpPr>
            <a:spLocks noGrp="1"/>
          </p:cNvSpPr>
          <p:nvPr>
            <p:ph type="dt" sz="half" idx="10"/>
          </p:nvPr>
        </p:nvSpPr>
        <p:spPr/>
        <p:txBody>
          <a:bodyPr/>
          <a:lstStyle/>
          <a:p>
            <a:fld id="{92DD1645-9892-4135-B2B5-75AC00614A75}" type="datetimeFigureOut">
              <a:rPr lang="en-US" smtClean="0"/>
              <a:t>9/10/2022</a:t>
            </a:fld>
            <a:endParaRPr lang="en-US"/>
          </a:p>
        </p:txBody>
      </p:sp>
      <p:sp>
        <p:nvSpPr>
          <p:cNvPr id="5" name="Footer Placeholder 4">
            <a:extLst>
              <a:ext uri="{FF2B5EF4-FFF2-40B4-BE49-F238E27FC236}">
                <a16:creationId xmlns:a16="http://schemas.microsoft.com/office/drawing/2014/main" id="{2F98CB4F-7598-4897-99CD-04F766210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07251-0DFB-4188-AEA7-EAD5893C1E7B}"/>
              </a:ext>
            </a:extLst>
          </p:cNvPr>
          <p:cNvSpPr>
            <a:spLocks noGrp="1"/>
          </p:cNvSpPr>
          <p:nvPr>
            <p:ph type="sldNum" sz="quarter" idx="12"/>
          </p:nvPr>
        </p:nvSpPr>
        <p:spPr/>
        <p:txBody>
          <a:bodyPr/>
          <a:lstStyle/>
          <a:p>
            <a:fld id="{FC990D48-B752-4C8A-8943-A4C6EF59F06D}" type="slidenum">
              <a:rPr lang="en-US" smtClean="0"/>
              <a:t>‹Nº›</a:t>
            </a:fld>
            <a:endParaRPr lang="en-US"/>
          </a:p>
        </p:txBody>
      </p:sp>
    </p:spTree>
    <p:extLst>
      <p:ext uri="{BB962C8B-B14F-4D97-AF65-F5344CB8AC3E}">
        <p14:creationId xmlns:p14="http://schemas.microsoft.com/office/powerpoint/2010/main" val="305878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68AD-A281-4457-921D-9F617DEC0E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A7CF33-61D0-4018-AC07-39F16A4602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1DDB4-5571-444B-BF13-C7CF63201964}"/>
              </a:ext>
            </a:extLst>
          </p:cNvPr>
          <p:cNvSpPr>
            <a:spLocks noGrp="1"/>
          </p:cNvSpPr>
          <p:nvPr>
            <p:ph type="dt" sz="half" idx="10"/>
          </p:nvPr>
        </p:nvSpPr>
        <p:spPr/>
        <p:txBody>
          <a:bodyPr/>
          <a:lstStyle/>
          <a:p>
            <a:fld id="{92DD1645-9892-4135-B2B5-75AC00614A75}" type="datetimeFigureOut">
              <a:rPr lang="en-US" smtClean="0"/>
              <a:t>9/10/2022</a:t>
            </a:fld>
            <a:endParaRPr lang="en-US"/>
          </a:p>
        </p:txBody>
      </p:sp>
      <p:sp>
        <p:nvSpPr>
          <p:cNvPr id="5" name="Footer Placeholder 4">
            <a:extLst>
              <a:ext uri="{FF2B5EF4-FFF2-40B4-BE49-F238E27FC236}">
                <a16:creationId xmlns:a16="http://schemas.microsoft.com/office/drawing/2014/main" id="{006476A8-3577-408D-8368-B33359F8C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2D3D1-4ABB-4DC8-ADF7-3ED7D0F7E6E5}"/>
              </a:ext>
            </a:extLst>
          </p:cNvPr>
          <p:cNvSpPr>
            <a:spLocks noGrp="1"/>
          </p:cNvSpPr>
          <p:nvPr>
            <p:ph type="sldNum" sz="quarter" idx="12"/>
          </p:nvPr>
        </p:nvSpPr>
        <p:spPr/>
        <p:txBody>
          <a:bodyPr/>
          <a:lstStyle/>
          <a:p>
            <a:fld id="{FC990D48-B752-4C8A-8943-A4C6EF59F06D}" type="slidenum">
              <a:rPr lang="en-US" smtClean="0"/>
              <a:t>‹Nº›</a:t>
            </a:fld>
            <a:endParaRPr lang="en-US"/>
          </a:p>
        </p:txBody>
      </p:sp>
    </p:spTree>
    <p:extLst>
      <p:ext uri="{BB962C8B-B14F-4D97-AF65-F5344CB8AC3E}">
        <p14:creationId xmlns:p14="http://schemas.microsoft.com/office/powerpoint/2010/main" val="1973869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67332A-CF54-429E-B1C4-4EC440BC25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4D42EE-16F2-40C6-9A01-066853FCF1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57DDE-4E71-4116-9EC3-DB5B102F0B00}"/>
              </a:ext>
            </a:extLst>
          </p:cNvPr>
          <p:cNvSpPr>
            <a:spLocks noGrp="1"/>
          </p:cNvSpPr>
          <p:nvPr>
            <p:ph type="dt" sz="half" idx="10"/>
          </p:nvPr>
        </p:nvSpPr>
        <p:spPr/>
        <p:txBody>
          <a:bodyPr/>
          <a:lstStyle/>
          <a:p>
            <a:fld id="{92DD1645-9892-4135-B2B5-75AC00614A75}" type="datetimeFigureOut">
              <a:rPr lang="en-US" smtClean="0"/>
              <a:t>9/10/2022</a:t>
            </a:fld>
            <a:endParaRPr lang="en-US"/>
          </a:p>
        </p:txBody>
      </p:sp>
      <p:sp>
        <p:nvSpPr>
          <p:cNvPr id="5" name="Footer Placeholder 4">
            <a:extLst>
              <a:ext uri="{FF2B5EF4-FFF2-40B4-BE49-F238E27FC236}">
                <a16:creationId xmlns:a16="http://schemas.microsoft.com/office/drawing/2014/main" id="{A839289E-293E-42A3-A01E-C073673B9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02BCDD-D2A7-412E-B52C-1460B638EE13}"/>
              </a:ext>
            </a:extLst>
          </p:cNvPr>
          <p:cNvSpPr>
            <a:spLocks noGrp="1"/>
          </p:cNvSpPr>
          <p:nvPr>
            <p:ph type="sldNum" sz="quarter" idx="12"/>
          </p:nvPr>
        </p:nvSpPr>
        <p:spPr/>
        <p:txBody>
          <a:bodyPr/>
          <a:lstStyle/>
          <a:p>
            <a:fld id="{FC990D48-B752-4C8A-8943-A4C6EF59F06D}" type="slidenum">
              <a:rPr lang="en-US" smtClean="0"/>
              <a:t>‹Nº›</a:t>
            </a:fld>
            <a:endParaRPr lang="en-US"/>
          </a:p>
        </p:txBody>
      </p:sp>
    </p:spTree>
    <p:extLst>
      <p:ext uri="{BB962C8B-B14F-4D97-AF65-F5344CB8AC3E}">
        <p14:creationId xmlns:p14="http://schemas.microsoft.com/office/powerpoint/2010/main" val="383327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57A00-72EF-4D8D-87C9-6EDC208CCA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844BD4-F91F-4667-AB67-45C7ADEC72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7C747-652A-4BC8-80A2-C356F67A216B}"/>
              </a:ext>
            </a:extLst>
          </p:cNvPr>
          <p:cNvSpPr>
            <a:spLocks noGrp="1"/>
          </p:cNvSpPr>
          <p:nvPr>
            <p:ph type="dt" sz="half" idx="10"/>
          </p:nvPr>
        </p:nvSpPr>
        <p:spPr/>
        <p:txBody>
          <a:bodyPr/>
          <a:lstStyle/>
          <a:p>
            <a:fld id="{92DD1645-9892-4135-B2B5-75AC00614A75}" type="datetimeFigureOut">
              <a:rPr lang="en-US" smtClean="0"/>
              <a:t>9/10/2022</a:t>
            </a:fld>
            <a:endParaRPr lang="en-US"/>
          </a:p>
        </p:txBody>
      </p:sp>
      <p:sp>
        <p:nvSpPr>
          <p:cNvPr id="5" name="Footer Placeholder 4">
            <a:extLst>
              <a:ext uri="{FF2B5EF4-FFF2-40B4-BE49-F238E27FC236}">
                <a16:creationId xmlns:a16="http://schemas.microsoft.com/office/drawing/2014/main" id="{8B5463D4-A440-4C50-B1A4-74CB47DFB2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0D094-2675-4C44-8975-F85EA54C9B5B}"/>
              </a:ext>
            </a:extLst>
          </p:cNvPr>
          <p:cNvSpPr>
            <a:spLocks noGrp="1"/>
          </p:cNvSpPr>
          <p:nvPr>
            <p:ph type="sldNum" sz="quarter" idx="12"/>
          </p:nvPr>
        </p:nvSpPr>
        <p:spPr/>
        <p:txBody>
          <a:bodyPr/>
          <a:lstStyle/>
          <a:p>
            <a:fld id="{FC990D48-B752-4C8A-8943-A4C6EF59F06D}" type="slidenum">
              <a:rPr lang="en-US" smtClean="0"/>
              <a:t>‹Nº›</a:t>
            </a:fld>
            <a:endParaRPr lang="en-US"/>
          </a:p>
        </p:txBody>
      </p:sp>
    </p:spTree>
    <p:extLst>
      <p:ext uri="{BB962C8B-B14F-4D97-AF65-F5344CB8AC3E}">
        <p14:creationId xmlns:p14="http://schemas.microsoft.com/office/powerpoint/2010/main" val="84011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E9E21-B33B-4B2C-8D64-F8FDAE73FC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F0DCBF-6DCD-4446-9915-244620D11E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01000F-AA6F-4B9B-BB81-41269776E090}"/>
              </a:ext>
            </a:extLst>
          </p:cNvPr>
          <p:cNvSpPr>
            <a:spLocks noGrp="1"/>
          </p:cNvSpPr>
          <p:nvPr>
            <p:ph type="dt" sz="half" idx="10"/>
          </p:nvPr>
        </p:nvSpPr>
        <p:spPr/>
        <p:txBody>
          <a:bodyPr/>
          <a:lstStyle/>
          <a:p>
            <a:fld id="{92DD1645-9892-4135-B2B5-75AC00614A75}" type="datetimeFigureOut">
              <a:rPr lang="en-US" smtClean="0"/>
              <a:t>9/10/2022</a:t>
            </a:fld>
            <a:endParaRPr lang="en-US"/>
          </a:p>
        </p:txBody>
      </p:sp>
      <p:sp>
        <p:nvSpPr>
          <p:cNvPr id="5" name="Footer Placeholder 4">
            <a:extLst>
              <a:ext uri="{FF2B5EF4-FFF2-40B4-BE49-F238E27FC236}">
                <a16:creationId xmlns:a16="http://schemas.microsoft.com/office/drawing/2014/main" id="{2F4A283C-B7FA-42EA-80C0-6655E5DA6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29772-0E86-4CC6-A8B5-83D9A840EB6D}"/>
              </a:ext>
            </a:extLst>
          </p:cNvPr>
          <p:cNvSpPr>
            <a:spLocks noGrp="1"/>
          </p:cNvSpPr>
          <p:nvPr>
            <p:ph type="sldNum" sz="quarter" idx="12"/>
          </p:nvPr>
        </p:nvSpPr>
        <p:spPr/>
        <p:txBody>
          <a:bodyPr/>
          <a:lstStyle/>
          <a:p>
            <a:fld id="{FC990D48-B752-4C8A-8943-A4C6EF59F06D}" type="slidenum">
              <a:rPr lang="en-US" smtClean="0"/>
              <a:t>‹Nº›</a:t>
            </a:fld>
            <a:endParaRPr lang="en-US"/>
          </a:p>
        </p:txBody>
      </p:sp>
    </p:spTree>
    <p:extLst>
      <p:ext uri="{BB962C8B-B14F-4D97-AF65-F5344CB8AC3E}">
        <p14:creationId xmlns:p14="http://schemas.microsoft.com/office/powerpoint/2010/main" val="3786735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B7C9-A761-4DE1-950E-F177FBF2F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AD716C-4396-41A9-9F6C-BDD9F46251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9BDE08-0562-44ED-A436-D38BA6C456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514FA5-356E-4E79-A2F0-620BF7BA424E}"/>
              </a:ext>
            </a:extLst>
          </p:cNvPr>
          <p:cNvSpPr>
            <a:spLocks noGrp="1"/>
          </p:cNvSpPr>
          <p:nvPr>
            <p:ph type="dt" sz="half" idx="10"/>
          </p:nvPr>
        </p:nvSpPr>
        <p:spPr/>
        <p:txBody>
          <a:bodyPr/>
          <a:lstStyle/>
          <a:p>
            <a:fld id="{92DD1645-9892-4135-B2B5-75AC00614A75}" type="datetimeFigureOut">
              <a:rPr lang="en-US" smtClean="0"/>
              <a:t>9/10/2022</a:t>
            </a:fld>
            <a:endParaRPr lang="en-US"/>
          </a:p>
        </p:txBody>
      </p:sp>
      <p:sp>
        <p:nvSpPr>
          <p:cNvPr id="6" name="Footer Placeholder 5">
            <a:extLst>
              <a:ext uri="{FF2B5EF4-FFF2-40B4-BE49-F238E27FC236}">
                <a16:creationId xmlns:a16="http://schemas.microsoft.com/office/drawing/2014/main" id="{4EB0F1FE-1069-4E65-9645-8E002F5D0E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DBB721-5E43-432D-B060-283D4E898240}"/>
              </a:ext>
            </a:extLst>
          </p:cNvPr>
          <p:cNvSpPr>
            <a:spLocks noGrp="1"/>
          </p:cNvSpPr>
          <p:nvPr>
            <p:ph type="sldNum" sz="quarter" idx="12"/>
          </p:nvPr>
        </p:nvSpPr>
        <p:spPr/>
        <p:txBody>
          <a:bodyPr/>
          <a:lstStyle/>
          <a:p>
            <a:fld id="{FC990D48-B752-4C8A-8943-A4C6EF59F06D}" type="slidenum">
              <a:rPr lang="en-US" smtClean="0"/>
              <a:t>‹Nº›</a:t>
            </a:fld>
            <a:endParaRPr lang="en-US"/>
          </a:p>
        </p:txBody>
      </p:sp>
    </p:spTree>
    <p:extLst>
      <p:ext uri="{BB962C8B-B14F-4D97-AF65-F5344CB8AC3E}">
        <p14:creationId xmlns:p14="http://schemas.microsoft.com/office/powerpoint/2010/main" val="131220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0C1D-EB5A-4F4B-B78F-F65006C130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0A2DFB-8184-4674-A999-F5845EB92E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010099-5AF2-43CE-B0C5-B864E5B8A9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D45379-22F7-44C9-826C-0C0F9B4ED7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BD8360-3422-4E02-912F-482422D1D4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55DADA-D606-4104-9F5D-34B1D5B43857}"/>
              </a:ext>
            </a:extLst>
          </p:cNvPr>
          <p:cNvSpPr>
            <a:spLocks noGrp="1"/>
          </p:cNvSpPr>
          <p:nvPr>
            <p:ph type="dt" sz="half" idx="10"/>
          </p:nvPr>
        </p:nvSpPr>
        <p:spPr/>
        <p:txBody>
          <a:bodyPr/>
          <a:lstStyle/>
          <a:p>
            <a:fld id="{92DD1645-9892-4135-B2B5-75AC00614A75}" type="datetimeFigureOut">
              <a:rPr lang="en-US" smtClean="0"/>
              <a:t>9/10/2022</a:t>
            </a:fld>
            <a:endParaRPr lang="en-US"/>
          </a:p>
        </p:txBody>
      </p:sp>
      <p:sp>
        <p:nvSpPr>
          <p:cNvPr id="8" name="Footer Placeholder 7">
            <a:extLst>
              <a:ext uri="{FF2B5EF4-FFF2-40B4-BE49-F238E27FC236}">
                <a16:creationId xmlns:a16="http://schemas.microsoft.com/office/drawing/2014/main" id="{257F18D0-CDC3-40D4-9A28-A1CB8E16FF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001218-B23D-4F59-AA36-7D48D4BDA29A}"/>
              </a:ext>
            </a:extLst>
          </p:cNvPr>
          <p:cNvSpPr>
            <a:spLocks noGrp="1"/>
          </p:cNvSpPr>
          <p:nvPr>
            <p:ph type="sldNum" sz="quarter" idx="12"/>
          </p:nvPr>
        </p:nvSpPr>
        <p:spPr/>
        <p:txBody>
          <a:bodyPr/>
          <a:lstStyle/>
          <a:p>
            <a:fld id="{FC990D48-B752-4C8A-8943-A4C6EF59F06D}" type="slidenum">
              <a:rPr lang="en-US" smtClean="0"/>
              <a:t>‹Nº›</a:t>
            </a:fld>
            <a:endParaRPr lang="en-US"/>
          </a:p>
        </p:txBody>
      </p:sp>
    </p:spTree>
    <p:extLst>
      <p:ext uri="{BB962C8B-B14F-4D97-AF65-F5344CB8AC3E}">
        <p14:creationId xmlns:p14="http://schemas.microsoft.com/office/powerpoint/2010/main" val="233338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2DE6-F4D0-4592-875A-2A34E1FE2B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105D33-F956-47AA-8DC9-F0182A35EFB9}"/>
              </a:ext>
            </a:extLst>
          </p:cNvPr>
          <p:cNvSpPr>
            <a:spLocks noGrp="1"/>
          </p:cNvSpPr>
          <p:nvPr>
            <p:ph type="dt" sz="half" idx="10"/>
          </p:nvPr>
        </p:nvSpPr>
        <p:spPr/>
        <p:txBody>
          <a:bodyPr/>
          <a:lstStyle/>
          <a:p>
            <a:fld id="{92DD1645-9892-4135-B2B5-75AC00614A75}" type="datetimeFigureOut">
              <a:rPr lang="en-US" smtClean="0"/>
              <a:t>9/10/2022</a:t>
            </a:fld>
            <a:endParaRPr lang="en-US"/>
          </a:p>
        </p:txBody>
      </p:sp>
      <p:sp>
        <p:nvSpPr>
          <p:cNvPr id="4" name="Footer Placeholder 3">
            <a:extLst>
              <a:ext uri="{FF2B5EF4-FFF2-40B4-BE49-F238E27FC236}">
                <a16:creationId xmlns:a16="http://schemas.microsoft.com/office/drawing/2014/main" id="{7CF2A83F-18F4-4EE4-B218-33682E84D1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BACA52-7EE0-4781-8F34-3562411BBDE2}"/>
              </a:ext>
            </a:extLst>
          </p:cNvPr>
          <p:cNvSpPr>
            <a:spLocks noGrp="1"/>
          </p:cNvSpPr>
          <p:nvPr>
            <p:ph type="sldNum" sz="quarter" idx="12"/>
          </p:nvPr>
        </p:nvSpPr>
        <p:spPr/>
        <p:txBody>
          <a:bodyPr/>
          <a:lstStyle/>
          <a:p>
            <a:fld id="{FC990D48-B752-4C8A-8943-A4C6EF59F06D}" type="slidenum">
              <a:rPr lang="en-US" smtClean="0"/>
              <a:t>‹Nº›</a:t>
            </a:fld>
            <a:endParaRPr lang="en-US"/>
          </a:p>
        </p:txBody>
      </p:sp>
    </p:spTree>
    <p:extLst>
      <p:ext uri="{BB962C8B-B14F-4D97-AF65-F5344CB8AC3E}">
        <p14:creationId xmlns:p14="http://schemas.microsoft.com/office/powerpoint/2010/main" val="389065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063E84-07D5-4C7B-8F4F-7C5B7C144BD5}"/>
              </a:ext>
            </a:extLst>
          </p:cNvPr>
          <p:cNvSpPr>
            <a:spLocks noGrp="1"/>
          </p:cNvSpPr>
          <p:nvPr>
            <p:ph type="dt" sz="half" idx="10"/>
          </p:nvPr>
        </p:nvSpPr>
        <p:spPr/>
        <p:txBody>
          <a:bodyPr/>
          <a:lstStyle/>
          <a:p>
            <a:fld id="{92DD1645-9892-4135-B2B5-75AC00614A75}" type="datetimeFigureOut">
              <a:rPr lang="en-US" smtClean="0"/>
              <a:t>9/10/2022</a:t>
            </a:fld>
            <a:endParaRPr lang="en-US"/>
          </a:p>
        </p:txBody>
      </p:sp>
      <p:sp>
        <p:nvSpPr>
          <p:cNvPr id="3" name="Footer Placeholder 2">
            <a:extLst>
              <a:ext uri="{FF2B5EF4-FFF2-40B4-BE49-F238E27FC236}">
                <a16:creationId xmlns:a16="http://schemas.microsoft.com/office/drawing/2014/main" id="{8980341C-47C5-4DFD-AADC-EB4F87AFCD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0946A1-FC4F-4941-8D89-25613BCD8A0E}"/>
              </a:ext>
            </a:extLst>
          </p:cNvPr>
          <p:cNvSpPr>
            <a:spLocks noGrp="1"/>
          </p:cNvSpPr>
          <p:nvPr>
            <p:ph type="sldNum" sz="quarter" idx="12"/>
          </p:nvPr>
        </p:nvSpPr>
        <p:spPr/>
        <p:txBody>
          <a:bodyPr/>
          <a:lstStyle/>
          <a:p>
            <a:fld id="{FC990D48-B752-4C8A-8943-A4C6EF59F06D}" type="slidenum">
              <a:rPr lang="en-US" smtClean="0"/>
              <a:t>‹Nº›</a:t>
            </a:fld>
            <a:endParaRPr lang="en-US"/>
          </a:p>
        </p:txBody>
      </p:sp>
    </p:spTree>
    <p:extLst>
      <p:ext uri="{BB962C8B-B14F-4D97-AF65-F5344CB8AC3E}">
        <p14:creationId xmlns:p14="http://schemas.microsoft.com/office/powerpoint/2010/main" val="303058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969F-D398-463E-8CED-979F98251B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C7032F-B0AC-4133-AE79-4D95DDCBE7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F42E47-E8C5-4E9E-B2D4-E3AE967E1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97AF5-AFBA-496F-A01B-395934337AB6}"/>
              </a:ext>
            </a:extLst>
          </p:cNvPr>
          <p:cNvSpPr>
            <a:spLocks noGrp="1"/>
          </p:cNvSpPr>
          <p:nvPr>
            <p:ph type="dt" sz="half" idx="10"/>
          </p:nvPr>
        </p:nvSpPr>
        <p:spPr/>
        <p:txBody>
          <a:bodyPr/>
          <a:lstStyle/>
          <a:p>
            <a:fld id="{92DD1645-9892-4135-B2B5-75AC00614A75}" type="datetimeFigureOut">
              <a:rPr lang="en-US" smtClean="0"/>
              <a:t>9/10/2022</a:t>
            </a:fld>
            <a:endParaRPr lang="en-US"/>
          </a:p>
        </p:txBody>
      </p:sp>
      <p:sp>
        <p:nvSpPr>
          <p:cNvPr id="6" name="Footer Placeholder 5">
            <a:extLst>
              <a:ext uri="{FF2B5EF4-FFF2-40B4-BE49-F238E27FC236}">
                <a16:creationId xmlns:a16="http://schemas.microsoft.com/office/drawing/2014/main" id="{3841C40C-0192-42B2-9BB4-C0A4D192C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5128C-F27F-4DD2-A668-545F1C8857A1}"/>
              </a:ext>
            </a:extLst>
          </p:cNvPr>
          <p:cNvSpPr>
            <a:spLocks noGrp="1"/>
          </p:cNvSpPr>
          <p:nvPr>
            <p:ph type="sldNum" sz="quarter" idx="12"/>
          </p:nvPr>
        </p:nvSpPr>
        <p:spPr/>
        <p:txBody>
          <a:bodyPr/>
          <a:lstStyle/>
          <a:p>
            <a:fld id="{FC990D48-B752-4C8A-8943-A4C6EF59F06D}" type="slidenum">
              <a:rPr lang="en-US" smtClean="0"/>
              <a:t>‹Nº›</a:t>
            </a:fld>
            <a:endParaRPr lang="en-US"/>
          </a:p>
        </p:txBody>
      </p:sp>
    </p:spTree>
    <p:extLst>
      <p:ext uri="{BB962C8B-B14F-4D97-AF65-F5344CB8AC3E}">
        <p14:creationId xmlns:p14="http://schemas.microsoft.com/office/powerpoint/2010/main" val="2671125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E0ED9-EB8E-425A-868D-CC3D49E1CA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248EF0-48A4-433B-9E9F-1F6A263FF8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BB5434-E400-4648-8CFB-82BD35F75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5F0F3A-8010-40B6-88D8-E34AEDC1A263}"/>
              </a:ext>
            </a:extLst>
          </p:cNvPr>
          <p:cNvSpPr>
            <a:spLocks noGrp="1"/>
          </p:cNvSpPr>
          <p:nvPr>
            <p:ph type="dt" sz="half" idx="10"/>
          </p:nvPr>
        </p:nvSpPr>
        <p:spPr/>
        <p:txBody>
          <a:bodyPr/>
          <a:lstStyle/>
          <a:p>
            <a:fld id="{92DD1645-9892-4135-B2B5-75AC00614A75}" type="datetimeFigureOut">
              <a:rPr lang="en-US" smtClean="0"/>
              <a:t>9/10/2022</a:t>
            </a:fld>
            <a:endParaRPr lang="en-US"/>
          </a:p>
        </p:txBody>
      </p:sp>
      <p:sp>
        <p:nvSpPr>
          <p:cNvPr id="6" name="Footer Placeholder 5">
            <a:extLst>
              <a:ext uri="{FF2B5EF4-FFF2-40B4-BE49-F238E27FC236}">
                <a16:creationId xmlns:a16="http://schemas.microsoft.com/office/drawing/2014/main" id="{20C77049-3570-4F38-91C2-6C445901C6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68A1E0-6C45-4820-A968-E74CC93C5AE3}"/>
              </a:ext>
            </a:extLst>
          </p:cNvPr>
          <p:cNvSpPr>
            <a:spLocks noGrp="1"/>
          </p:cNvSpPr>
          <p:nvPr>
            <p:ph type="sldNum" sz="quarter" idx="12"/>
          </p:nvPr>
        </p:nvSpPr>
        <p:spPr/>
        <p:txBody>
          <a:bodyPr/>
          <a:lstStyle/>
          <a:p>
            <a:fld id="{FC990D48-B752-4C8A-8943-A4C6EF59F06D}" type="slidenum">
              <a:rPr lang="en-US" smtClean="0"/>
              <a:t>‹Nº›</a:t>
            </a:fld>
            <a:endParaRPr lang="en-US"/>
          </a:p>
        </p:txBody>
      </p:sp>
    </p:spTree>
    <p:extLst>
      <p:ext uri="{BB962C8B-B14F-4D97-AF65-F5344CB8AC3E}">
        <p14:creationId xmlns:p14="http://schemas.microsoft.com/office/powerpoint/2010/main" val="428149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B46BC5-4413-43D3-8446-CCBFF9200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CE4F22-139A-4ADD-AABF-339BF6097C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1156B-2FC8-4E68-BEC6-79068FE335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D1645-9892-4135-B2B5-75AC00614A75}" type="datetimeFigureOut">
              <a:rPr lang="en-US" smtClean="0"/>
              <a:t>9/10/2022</a:t>
            </a:fld>
            <a:endParaRPr lang="en-US"/>
          </a:p>
        </p:txBody>
      </p:sp>
      <p:sp>
        <p:nvSpPr>
          <p:cNvPr id="5" name="Footer Placeholder 4">
            <a:extLst>
              <a:ext uri="{FF2B5EF4-FFF2-40B4-BE49-F238E27FC236}">
                <a16:creationId xmlns:a16="http://schemas.microsoft.com/office/drawing/2014/main" id="{2070850C-53F4-4151-AB31-CB5E5FC24E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571EB7-8ACC-4229-BDDC-6E9A80BD62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90D48-B752-4C8A-8943-A4C6EF59F06D}" type="slidenum">
              <a:rPr lang="en-US" smtClean="0"/>
              <a:t>‹Nº›</a:t>
            </a:fld>
            <a:endParaRPr lang="en-US"/>
          </a:p>
        </p:txBody>
      </p:sp>
    </p:spTree>
    <p:extLst>
      <p:ext uri="{BB962C8B-B14F-4D97-AF65-F5344CB8AC3E}">
        <p14:creationId xmlns:p14="http://schemas.microsoft.com/office/powerpoint/2010/main" val="1341646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pixnio.com/es/objetos/dispositivos-electronicos/componentes-computadora/la-tecnologia-el-transistor-el-chip-electronica-hardware-placa-base-circuitos-equipo" TargetMode="External"/><Relationship Id="rId5" Type="http://schemas.openxmlformats.org/officeDocument/2006/relationships/image" Target="../media/image4.jpg"/><Relationship Id="rId10" Type="http://schemas.openxmlformats.org/officeDocument/2006/relationships/image" Target="../media/image8.svg"/><Relationship Id="rId4" Type="http://schemas.openxmlformats.org/officeDocument/2006/relationships/image" Target="../media/image3.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maestroenredado.blogspot.com/2017/01/habilidades-fundamentales-de-un-docente.html" TargetMode="External"/><Relationship Id="rId13" Type="http://schemas.openxmlformats.org/officeDocument/2006/relationships/image" Target="../media/image15.png"/><Relationship Id="rId18" Type="http://schemas.openxmlformats.org/officeDocument/2006/relationships/image" Target="../media/image18.svg"/><Relationship Id="rId3" Type="http://schemas.openxmlformats.org/officeDocument/2006/relationships/image" Target="../media/image2.png"/><Relationship Id="rId21" Type="http://schemas.openxmlformats.org/officeDocument/2006/relationships/image" Target="../media/image21.png"/><Relationship Id="rId7" Type="http://schemas.openxmlformats.org/officeDocument/2006/relationships/image" Target="../media/image10.png"/><Relationship Id="rId12" Type="http://schemas.openxmlformats.org/officeDocument/2006/relationships/image" Target="../media/image14.svg"/><Relationship Id="rId17"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8.svg"/><Relationship Id="rId20" Type="http://schemas.openxmlformats.org/officeDocument/2006/relationships/image" Target="../media/image20.svg"/><Relationship Id="rId1" Type="http://schemas.openxmlformats.org/officeDocument/2006/relationships/slideLayout" Target="../slideLayouts/slideLayout1.xml"/><Relationship Id="rId6" Type="http://schemas.openxmlformats.org/officeDocument/2006/relationships/image" Target="../media/image9.svg"/><Relationship Id="rId11" Type="http://schemas.openxmlformats.org/officeDocument/2006/relationships/image" Target="../media/image13.png"/><Relationship Id="rId5" Type="http://schemas.openxmlformats.org/officeDocument/2006/relationships/image" Target="../media/image5.png"/><Relationship Id="rId15" Type="http://schemas.openxmlformats.org/officeDocument/2006/relationships/image" Target="../media/image7.png"/><Relationship Id="rId10" Type="http://schemas.openxmlformats.org/officeDocument/2006/relationships/image" Target="../media/image12.svg"/><Relationship Id="rId19" Type="http://schemas.openxmlformats.org/officeDocument/2006/relationships/image" Target="../media/image19.png"/><Relationship Id="rId4" Type="http://schemas.openxmlformats.org/officeDocument/2006/relationships/image" Target="../media/image3.svg"/><Relationship Id="rId9" Type="http://schemas.openxmlformats.org/officeDocument/2006/relationships/image" Target="../media/image11.png"/><Relationship Id="rId14" Type="http://schemas.openxmlformats.org/officeDocument/2006/relationships/image" Target="../media/image16.svg"/><Relationship Id="rId22" Type="http://schemas.openxmlformats.org/officeDocument/2006/relationships/image" Target="../media/image22.svg"/></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7.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8.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7.svg"/><Relationship Id="rId1" Type="http://schemas.openxmlformats.org/officeDocument/2006/relationships/slideLayout" Target="../slideLayouts/slideLayout1.xml"/><Relationship Id="rId6" Type="http://schemas.openxmlformats.org/officeDocument/2006/relationships/hyperlink" Target="https://enciclopediaonline.com/es/lluvia-de-ideas/" TargetMode="External"/><Relationship Id="rId11" Type="http://schemas.openxmlformats.org/officeDocument/2006/relationships/image" Target="../media/image17.png"/><Relationship Id="rId5" Type="http://schemas.openxmlformats.org/officeDocument/2006/relationships/image" Target="../media/image23.jpg"/><Relationship Id="rId15" Type="http://schemas.openxmlformats.org/officeDocument/2006/relationships/image" Target="../media/image26.png"/><Relationship Id="rId10" Type="http://schemas.openxmlformats.org/officeDocument/2006/relationships/image" Target="../media/image25.svg"/><Relationship Id="rId4" Type="http://schemas.openxmlformats.org/officeDocument/2006/relationships/image" Target="../media/image3.svg"/><Relationship Id="rId9" Type="http://schemas.openxmlformats.org/officeDocument/2006/relationships/image" Target="../media/image24.png"/><Relationship Id="rId14"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7.png"/><Relationship Id="rId18" Type="http://schemas.openxmlformats.org/officeDocument/2006/relationships/image" Target="../media/image34.sv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32.svg"/><Relationship Id="rId17" Type="http://schemas.openxmlformats.org/officeDocument/2006/relationships/image" Target="../media/image33.png"/><Relationship Id="rId2" Type="http://schemas.openxmlformats.org/officeDocument/2006/relationships/image" Target="../media/image1.png"/><Relationship Id="rId16" Type="http://schemas.openxmlformats.org/officeDocument/2006/relationships/image" Target="../media/image8.svg"/><Relationship Id="rId20" Type="http://schemas.openxmlformats.org/officeDocument/2006/relationships/image" Target="../media/image36.svg"/><Relationship Id="rId1" Type="http://schemas.openxmlformats.org/officeDocument/2006/relationships/slideLayout" Target="../slideLayouts/slideLayout1.xml"/><Relationship Id="rId6" Type="http://schemas.openxmlformats.org/officeDocument/2006/relationships/hyperlink" Target="https://comprasporinternet.uy/tienda/juegos-juguetes/electronica-para-ninos/" TargetMode="External"/><Relationship Id="rId11" Type="http://schemas.openxmlformats.org/officeDocument/2006/relationships/image" Target="../media/image31.png"/><Relationship Id="rId5" Type="http://schemas.openxmlformats.org/officeDocument/2006/relationships/image" Target="../media/image30.jpg"/><Relationship Id="rId15" Type="http://schemas.openxmlformats.org/officeDocument/2006/relationships/image" Target="../media/image7.png"/><Relationship Id="rId10" Type="http://schemas.openxmlformats.org/officeDocument/2006/relationships/image" Target="../media/image25.svg"/><Relationship Id="rId19" Type="http://schemas.openxmlformats.org/officeDocument/2006/relationships/image" Target="../media/image35.png"/><Relationship Id="rId4" Type="http://schemas.openxmlformats.org/officeDocument/2006/relationships/image" Target="../media/image3.svg"/><Relationship Id="rId9" Type="http://schemas.openxmlformats.org/officeDocument/2006/relationships/image" Target="../media/image24.png"/><Relationship Id="rId14" Type="http://schemas.openxmlformats.org/officeDocument/2006/relationships/image" Target="../media/image18.sv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7.png"/><Relationship Id="rId18" Type="http://schemas.openxmlformats.org/officeDocument/2006/relationships/image" Target="../media/image39.svg"/><Relationship Id="rId3" Type="http://schemas.openxmlformats.org/officeDocument/2006/relationships/image" Target="../media/image2.png"/><Relationship Id="rId21" Type="http://schemas.openxmlformats.org/officeDocument/2006/relationships/image" Target="../media/image42.png"/><Relationship Id="rId7" Type="http://schemas.openxmlformats.org/officeDocument/2006/relationships/image" Target="../media/image5.png"/><Relationship Id="rId12" Type="http://schemas.openxmlformats.org/officeDocument/2006/relationships/image" Target="../media/image32.svg"/><Relationship Id="rId17" Type="http://schemas.openxmlformats.org/officeDocument/2006/relationships/image" Target="../media/image38.png"/><Relationship Id="rId2" Type="http://schemas.openxmlformats.org/officeDocument/2006/relationships/image" Target="../media/image1.png"/><Relationship Id="rId16" Type="http://schemas.openxmlformats.org/officeDocument/2006/relationships/image" Target="../media/image18.svg"/><Relationship Id="rId20" Type="http://schemas.openxmlformats.org/officeDocument/2006/relationships/image" Target="../media/image41.svg"/><Relationship Id="rId1" Type="http://schemas.openxmlformats.org/officeDocument/2006/relationships/slideLayout" Target="../slideLayouts/slideLayout1.xml"/><Relationship Id="rId6" Type="http://schemas.openxmlformats.org/officeDocument/2006/relationships/hyperlink" Target="https://rincondelemprendedor.es/como-cambiar-la-ubicacion-del-movil/" TargetMode="External"/><Relationship Id="rId11" Type="http://schemas.openxmlformats.org/officeDocument/2006/relationships/image" Target="../media/image31.png"/><Relationship Id="rId5" Type="http://schemas.openxmlformats.org/officeDocument/2006/relationships/image" Target="../media/image37.jpg"/><Relationship Id="rId15" Type="http://schemas.openxmlformats.org/officeDocument/2006/relationships/image" Target="../media/image17.png"/><Relationship Id="rId10" Type="http://schemas.openxmlformats.org/officeDocument/2006/relationships/image" Target="../media/image25.svg"/><Relationship Id="rId19" Type="http://schemas.openxmlformats.org/officeDocument/2006/relationships/image" Target="../media/image40.png"/><Relationship Id="rId4" Type="http://schemas.openxmlformats.org/officeDocument/2006/relationships/image" Target="../media/image3.svg"/><Relationship Id="rId9" Type="http://schemas.openxmlformats.org/officeDocument/2006/relationships/image" Target="../media/image24.png"/><Relationship Id="rId14" Type="http://schemas.openxmlformats.org/officeDocument/2006/relationships/image" Target="../media/image8.svg"/><Relationship Id="rId22" Type="http://schemas.openxmlformats.org/officeDocument/2006/relationships/image" Target="../media/image43.svg"/></Relationships>
</file>

<file path=ppt/slides/_rels/slide6.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6.svg"/><Relationship Id="rId3" Type="http://schemas.openxmlformats.org/officeDocument/2006/relationships/image" Target="../media/image2.png"/><Relationship Id="rId7" Type="http://schemas.openxmlformats.org/officeDocument/2006/relationships/image" Target="../media/image9.svg"/><Relationship Id="rId12"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25.svg"/><Relationship Id="rId5" Type="http://schemas.openxmlformats.org/officeDocument/2006/relationships/image" Target="../media/image44.jpeg"/><Relationship Id="rId15" Type="http://schemas.openxmlformats.org/officeDocument/2006/relationships/image" Target="../media/image18.svg"/><Relationship Id="rId10" Type="http://schemas.openxmlformats.org/officeDocument/2006/relationships/image" Target="../media/image24.png"/><Relationship Id="rId4" Type="http://schemas.openxmlformats.org/officeDocument/2006/relationships/image" Target="../media/image3.svg"/><Relationship Id="rId9" Type="http://schemas.openxmlformats.org/officeDocument/2006/relationships/image" Target="../media/image8.svg"/><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descr="Imagen que contiene Texto&#10;&#10;Descripción generada automáticamente">
            <a:extLst>
              <a:ext uri="{FF2B5EF4-FFF2-40B4-BE49-F238E27FC236}">
                <a16:creationId xmlns:a16="http://schemas.microsoft.com/office/drawing/2014/main" id="{C894BFB9-7D52-4226-B49E-4A21B774C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635" y="-1"/>
            <a:ext cx="6780365" cy="914400"/>
          </a:xfrm>
          <a:prstGeom prst="rect">
            <a:avLst/>
          </a:prstGeom>
        </p:spPr>
      </p:pic>
      <p:sp>
        <p:nvSpPr>
          <p:cNvPr id="4" name="Circle: Hollow 3">
            <a:extLst>
              <a:ext uri="{FF2B5EF4-FFF2-40B4-BE49-F238E27FC236}">
                <a16:creationId xmlns:a16="http://schemas.microsoft.com/office/drawing/2014/main" id="{51800735-66CA-4969-8E1D-3D056CEB77F4}"/>
              </a:ext>
            </a:extLst>
          </p:cNvPr>
          <p:cNvSpPr/>
          <p:nvPr/>
        </p:nvSpPr>
        <p:spPr>
          <a:xfrm>
            <a:off x="-4135581" y="-1413164"/>
            <a:ext cx="9684327" cy="9684327"/>
          </a:xfrm>
          <a:prstGeom prst="donut">
            <a:avLst>
              <a:gd name="adj" fmla="val 7940"/>
            </a:avLst>
          </a:prstGeom>
          <a:gradFill flip="none" rotWithShape="1">
            <a:gsLst>
              <a:gs pos="0">
                <a:srgbClr val="00CCFF"/>
              </a:gs>
              <a:gs pos="16000">
                <a:srgbClr val="009999"/>
              </a:gs>
              <a:gs pos="37000">
                <a:srgbClr val="FF9900"/>
              </a:gs>
              <a:gs pos="100000">
                <a:srgbClr val="0033CC"/>
              </a:gs>
              <a:gs pos="82000">
                <a:srgbClr val="9900FF"/>
              </a:gs>
              <a:gs pos="60000">
                <a:srgbClr val="CC00C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a:extLst>
              <a:ext uri="{FF2B5EF4-FFF2-40B4-BE49-F238E27FC236}">
                <a16:creationId xmlns:a16="http://schemas.microsoft.com/office/drawing/2014/main" id="{1AD8458E-8A29-49A8-BD75-AB67ACD00864}"/>
              </a:ext>
            </a:extLst>
          </p:cNvPr>
          <p:cNvSpPr/>
          <p:nvPr/>
        </p:nvSpPr>
        <p:spPr>
          <a:xfrm>
            <a:off x="-4835237" y="-2036619"/>
            <a:ext cx="10931237" cy="1093123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27C6B2C-294B-4D67-8344-4157A0F4A63A}"/>
              </a:ext>
            </a:extLst>
          </p:cNvPr>
          <p:cNvSpPr/>
          <p:nvPr/>
        </p:nvSpPr>
        <p:spPr>
          <a:xfrm>
            <a:off x="5621484" y="2660072"/>
            <a:ext cx="914400" cy="9144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Eye">
            <a:extLst>
              <a:ext uri="{FF2B5EF4-FFF2-40B4-BE49-F238E27FC236}">
                <a16:creationId xmlns:a16="http://schemas.microsoft.com/office/drawing/2014/main" id="{E226C63E-900C-4185-955C-BA2A19EE770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5780809" y="2795151"/>
            <a:ext cx="630382" cy="630382"/>
          </a:xfrm>
          <a:prstGeom prst="rect">
            <a:avLst/>
          </a:prstGeom>
        </p:spPr>
      </p:pic>
      <p:sp>
        <p:nvSpPr>
          <p:cNvPr id="9" name="Oval 8">
            <a:extLst>
              <a:ext uri="{FF2B5EF4-FFF2-40B4-BE49-F238E27FC236}">
                <a16:creationId xmlns:a16="http://schemas.microsoft.com/office/drawing/2014/main" id="{8E47800C-4AB1-4276-AA7E-56707858FF2A}"/>
              </a:ext>
            </a:extLst>
          </p:cNvPr>
          <p:cNvSpPr/>
          <p:nvPr/>
        </p:nvSpPr>
        <p:spPr>
          <a:xfrm>
            <a:off x="5127915" y="5320145"/>
            <a:ext cx="914400" cy="914400"/>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6B9580B-68AB-442D-A8FF-8D757069C5DE}"/>
              </a:ext>
            </a:extLst>
          </p:cNvPr>
          <p:cNvSpPr/>
          <p:nvPr/>
        </p:nvSpPr>
        <p:spPr>
          <a:xfrm>
            <a:off x="0" y="0"/>
            <a:ext cx="4779811" cy="6858000"/>
          </a:xfrm>
          <a:custGeom>
            <a:avLst/>
            <a:gdLst>
              <a:gd name="connsiteX0" fmla="*/ 0 w 4779811"/>
              <a:gd name="connsiteY0" fmla="*/ 0 h 6858000"/>
              <a:gd name="connsiteX1" fmla="*/ 2903764 w 4779811"/>
              <a:gd name="connsiteY1" fmla="*/ 0 h 6858000"/>
              <a:gd name="connsiteX2" fmla="*/ 2983964 w 4779811"/>
              <a:gd name="connsiteY2" fmla="*/ 51415 h 6858000"/>
              <a:gd name="connsiteX3" fmla="*/ 4779811 w 4779811"/>
              <a:gd name="connsiteY3" fmla="*/ 3429000 h 6858000"/>
              <a:gd name="connsiteX4" fmla="*/ 2983964 w 4779811"/>
              <a:gd name="connsiteY4" fmla="*/ 6806585 h 6858000"/>
              <a:gd name="connsiteX5" fmla="*/ 2903764 w 4779811"/>
              <a:gd name="connsiteY5" fmla="*/ 6858000 h 6858000"/>
              <a:gd name="connsiteX6" fmla="*/ 0 w 4779811"/>
              <a:gd name="connsiteY6" fmla="*/ 6858000 h 6858000"/>
              <a:gd name="connsiteX7" fmla="*/ 0 w 4779811"/>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9811" h="6858000">
                <a:moveTo>
                  <a:pt x="0" y="0"/>
                </a:moveTo>
                <a:lnTo>
                  <a:pt x="2903764" y="0"/>
                </a:lnTo>
                <a:lnTo>
                  <a:pt x="2983964" y="51415"/>
                </a:lnTo>
                <a:cubicBezTo>
                  <a:pt x="4067449" y="783404"/>
                  <a:pt x="4779811" y="2023011"/>
                  <a:pt x="4779811" y="3429000"/>
                </a:cubicBezTo>
                <a:cubicBezTo>
                  <a:pt x="4779811" y="4834989"/>
                  <a:pt x="4067449" y="6074596"/>
                  <a:pt x="2983964" y="6806585"/>
                </a:cubicBezTo>
                <a:lnTo>
                  <a:pt x="2903764" y="6858000"/>
                </a:lnTo>
                <a:lnTo>
                  <a:pt x="0" y="6858000"/>
                </a:lnTo>
                <a:lnTo>
                  <a:pt x="0" y="0"/>
                </a:lnTo>
                <a:close/>
              </a:path>
            </a:pathLst>
          </a:custGeom>
          <a:blipFill dpi="0" rotWithShape="0">
            <a:blip r:embed="rId5">
              <a:extLst>
                <a:ext uri="{837473B0-CC2E-450A-ABE3-18F120FF3D39}">
                  <a1611:picAttrSrcUrl xmlns:a1611="http://schemas.microsoft.com/office/drawing/2016/11/main" r:id="rId6"/>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extBox 1">
            <a:extLst>
              <a:ext uri="{FF2B5EF4-FFF2-40B4-BE49-F238E27FC236}">
                <a16:creationId xmlns:a16="http://schemas.microsoft.com/office/drawing/2014/main" id="{9633652F-5326-4B92-89F3-18AF807AE9A4}"/>
              </a:ext>
            </a:extLst>
          </p:cNvPr>
          <p:cNvSpPr txBox="1"/>
          <p:nvPr/>
        </p:nvSpPr>
        <p:spPr>
          <a:xfrm>
            <a:off x="6795656" y="2893130"/>
            <a:ext cx="3491345" cy="461665"/>
          </a:xfrm>
          <a:prstGeom prst="rect">
            <a:avLst/>
          </a:prstGeom>
          <a:noFill/>
        </p:spPr>
        <p:txBody>
          <a:bodyPr wrap="square" rtlCol="0">
            <a:spAutoFit/>
          </a:bodyPr>
          <a:lstStyle/>
          <a:p>
            <a:r>
              <a:rPr lang="en-US" sz="2400" b="1" dirty="0">
                <a:solidFill>
                  <a:srgbClr val="00CCFF"/>
                </a:solidFill>
                <a:latin typeface="Roboto" panose="02000000000000000000" pitchFamily="2" charset="0"/>
                <a:ea typeface="Roboto" panose="02000000000000000000" pitchFamily="2" charset="0"/>
                <a:cs typeface="Roboto" panose="02000000000000000000" pitchFamily="2" charset="0"/>
              </a:rPr>
              <a:t>NUESTRO OBJETIVO</a:t>
            </a:r>
          </a:p>
        </p:txBody>
      </p:sp>
      <p:sp>
        <p:nvSpPr>
          <p:cNvPr id="3" name="TextBox 2">
            <a:extLst>
              <a:ext uri="{FF2B5EF4-FFF2-40B4-BE49-F238E27FC236}">
                <a16:creationId xmlns:a16="http://schemas.microsoft.com/office/drawing/2014/main" id="{B931ACBA-A954-48C9-8B73-5739ABA01B95}"/>
              </a:ext>
            </a:extLst>
          </p:cNvPr>
          <p:cNvSpPr txBox="1"/>
          <p:nvPr/>
        </p:nvSpPr>
        <p:spPr>
          <a:xfrm>
            <a:off x="6795656" y="3354795"/>
            <a:ext cx="4925289" cy="2585323"/>
          </a:xfrm>
          <a:prstGeom prst="rect">
            <a:avLst/>
          </a:prstGeom>
          <a:noFill/>
        </p:spPr>
        <p:txBody>
          <a:bodyPr wrap="square" rtlCol="0">
            <a:spAutoFit/>
          </a:bodyPr>
          <a:lstStyle/>
          <a:p>
            <a:pPr algn="just"/>
            <a:r>
              <a:rPr lang="en-US" dirty="0"/>
              <a:t>En </a:t>
            </a:r>
            <a:r>
              <a:rPr lang="en-US" dirty="0" err="1"/>
              <a:t>el</a:t>
            </a:r>
            <a:r>
              <a:rPr lang="en-US" dirty="0"/>
              <a:t> </a:t>
            </a:r>
            <a:r>
              <a:rPr lang="en-US" dirty="0" err="1"/>
              <a:t>marco</a:t>
            </a:r>
            <a:r>
              <a:rPr lang="en-US" dirty="0"/>
              <a:t> de la </a:t>
            </a:r>
            <a:r>
              <a:rPr lang="en-US" dirty="0" err="1"/>
              <a:t>cursada</a:t>
            </a:r>
            <a:r>
              <a:rPr lang="en-US" dirty="0"/>
              <a:t> de Electronica </a:t>
            </a:r>
            <a:r>
              <a:rPr lang="en-US" dirty="0" err="1"/>
              <a:t>Microcontrolada</a:t>
            </a:r>
            <a:r>
              <a:rPr lang="en-US" dirty="0"/>
              <a:t> y de </a:t>
            </a:r>
            <a:r>
              <a:rPr lang="en-US" dirty="0" err="1"/>
              <a:t>acuerdo</a:t>
            </a:r>
            <a:r>
              <a:rPr lang="en-US" dirty="0"/>
              <a:t> a las </a:t>
            </a:r>
            <a:r>
              <a:rPr lang="en-US" dirty="0" err="1"/>
              <a:t>alternativas</a:t>
            </a:r>
            <a:r>
              <a:rPr lang="en-US" dirty="0"/>
              <a:t> de </a:t>
            </a:r>
            <a:r>
              <a:rPr lang="en-US" dirty="0" err="1"/>
              <a:t>desarrollo</a:t>
            </a:r>
            <a:r>
              <a:rPr lang="en-US" dirty="0"/>
              <a:t> de </a:t>
            </a:r>
            <a:r>
              <a:rPr lang="en-US" dirty="0" err="1"/>
              <a:t>los</a:t>
            </a:r>
            <a:r>
              <a:rPr lang="en-US" dirty="0"/>
              <a:t> Proyectos,  </a:t>
            </a:r>
            <a:r>
              <a:rPr lang="en-US" dirty="0" err="1"/>
              <a:t>nos</a:t>
            </a:r>
            <a:r>
              <a:rPr lang="en-US" dirty="0"/>
              <a:t> </a:t>
            </a:r>
            <a:r>
              <a:rPr lang="en-US" dirty="0" err="1"/>
              <a:t>propusimos</a:t>
            </a:r>
            <a:r>
              <a:rPr lang="en-US" dirty="0"/>
              <a:t> la </a:t>
            </a:r>
            <a:r>
              <a:rPr lang="en-US" dirty="0" err="1"/>
              <a:t>implementacion</a:t>
            </a:r>
            <a:r>
              <a:rPr lang="en-US" dirty="0"/>
              <a:t> de un </a:t>
            </a:r>
            <a:r>
              <a:rPr lang="en-US" dirty="0" err="1"/>
              <a:t>prototipo</a:t>
            </a:r>
            <a:r>
              <a:rPr lang="en-US" dirty="0"/>
              <a:t> de auto-robot que </a:t>
            </a:r>
            <a:r>
              <a:rPr lang="en-US" dirty="0" err="1"/>
              <a:t>tenga</a:t>
            </a:r>
            <a:r>
              <a:rPr lang="en-US" dirty="0"/>
              <a:t> </a:t>
            </a:r>
            <a:r>
              <a:rPr lang="en-US" dirty="0" err="1"/>
              <a:t>como</a:t>
            </a:r>
            <a:r>
              <a:rPr lang="en-US" dirty="0"/>
              <a:t> </a:t>
            </a:r>
            <a:r>
              <a:rPr lang="en-US" dirty="0" err="1"/>
              <a:t>objetivo</a:t>
            </a:r>
            <a:r>
              <a:rPr lang="en-US" dirty="0"/>
              <a:t> </a:t>
            </a:r>
            <a:r>
              <a:rPr lang="en-US" dirty="0" err="1"/>
              <a:t>inicial</a:t>
            </a:r>
            <a:r>
              <a:rPr lang="en-US" dirty="0"/>
              <a:t> (MVP) la de </a:t>
            </a:r>
            <a:r>
              <a:rPr lang="en-US" dirty="0" err="1"/>
              <a:t>inspeccion</a:t>
            </a:r>
            <a:r>
              <a:rPr lang="en-US" dirty="0"/>
              <a:t> de </a:t>
            </a:r>
            <a:r>
              <a:rPr lang="en-US" dirty="0" err="1"/>
              <a:t>cañerias</a:t>
            </a:r>
            <a:r>
              <a:rPr lang="en-US" dirty="0"/>
              <a:t> para determiner </a:t>
            </a:r>
            <a:r>
              <a:rPr lang="en-US" dirty="0" err="1"/>
              <a:t>daños</a:t>
            </a:r>
            <a:r>
              <a:rPr lang="en-US" dirty="0"/>
              <a:t>/</a:t>
            </a:r>
            <a:r>
              <a:rPr lang="en-US" dirty="0" err="1"/>
              <a:t>obstrucciones</a:t>
            </a:r>
            <a:r>
              <a:rPr lang="en-US" dirty="0"/>
              <a:t>, etc.</a:t>
            </a:r>
          </a:p>
          <a:p>
            <a:pPr algn="just"/>
            <a:r>
              <a:rPr lang="en-US" dirty="0"/>
              <a:t>A </a:t>
            </a:r>
            <a:r>
              <a:rPr lang="en-US" dirty="0" err="1"/>
              <a:t>futuro</a:t>
            </a:r>
            <a:r>
              <a:rPr lang="en-US" dirty="0"/>
              <a:t> y </a:t>
            </a:r>
            <a:r>
              <a:rPr lang="en-US" dirty="0" err="1"/>
              <a:t>como</a:t>
            </a:r>
            <a:r>
              <a:rPr lang="en-US" dirty="0"/>
              <a:t> </a:t>
            </a:r>
            <a:r>
              <a:rPr lang="en-US" dirty="0" err="1"/>
              <a:t>mejora</a:t>
            </a:r>
            <a:r>
              <a:rPr lang="en-US" dirty="0"/>
              <a:t> se </a:t>
            </a:r>
            <a:r>
              <a:rPr lang="en-US" dirty="0" err="1"/>
              <a:t>puede</a:t>
            </a:r>
            <a:r>
              <a:rPr lang="en-US" dirty="0"/>
              <a:t> </a:t>
            </a:r>
            <a:r>
              <a:rPr lang="en-US" dirty="0" err="1"/>
              <a:t>dotarle</a:t>
            </a:r>
            <a:r>
              <a:rPr lang="en-US" dirty="0"/>
              <a:t> de </a:t>
            </a:r>
            <a:r>
              <a:rPr lang="en-US" dirty="0" err="1"/>
              <a:t>otras</a:t>
            </a:r>
            <a:r>
              <a:rPr lang="en-US" dirty="0"/>
              <a:t> </a:t>
            </a:r>
            <a:r>
              <a:rPr lang="en-US" dirty="0" err="1"/>
              <a:t>funcionalidades</a:t>
            </a:r>
            <a:r>
              <a:rPr lang="en-US" dirty="0"/>
              <a:t>, </a:t>
            </a:r>
            <a:r>
              <a:rPr lang="en-US" dirty="0" err="1"/>
              <a:t>como</a:t>
            </a:r>
            <a:r>
              <a:rPr lang="en-US" dirty="0"/>
              <a:t> la de </a:t>
            </a:r>
            <a:r>
              <a:rPr lang="en-US" dirty="0" err="1"/>
              <a:t>algun</a:t>
            </a:r>
            <a:r>
              <a:rPr lang="en-US" dirty="0"/>
              <a:t> </a:t>
            </a:r>
            <a:r>
              <a:rPr lang="en-US" dirty="0" err="1"/>
              <a:t>brazo</a:t>
            </a:r>
            <a:r>
              <a:rPr lang="en-US" dirty="0"/>
              <a:t> </a:t>
            </a:r>
            <a:r>
              <a:rPr lang="en-US" dirty="0" err="1"/>
              <a:t>robotico</a:t>
            </a:r>
            <a:r>
              <a:rPr lang="en-US" dirty="0"/>
              <a:t>.</a:t>
            </a:r>
          </a:p>
        </p:txBody>
      </p:sp>
      <p:sp>
        <p:nvSpPr>
          <p:cNvPr id="16" name="Oval 15">
            <a:extLst>
              <a:ext uri="{FF2B5EF4-FFF2-40B4-BE49-F238E27FC236}">
                <a16:creationId xmlns:a16="http://schemas.microsoft.com/office/drawing/2014/main" id="{E977D7D1-F030-4EDC-AC5F-B99C38D2A4EA}"/>
              </a:ext>
            </a:extLst>
          </p:cNvPr>
          <p:cNvSpPr/>
          <p:nvPr/>
        </p:nvSpPr>
        <p:spPr>
          <a:xfrm>
            <a:off x="3232443" y="7481440"/>
            <a:ext cx="914400" cy="91440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Stopwatch">
            <a:extLst>
              <a:ext uri="{FF2B5EF4-FFF2-40B4-BE49-F238E27FC236}">
                <a16:creationId xmlns:a16="http://schemas.microsoft.com/office/drawing/2014/main" id="{A50DECBC-59CE-484A-934F-166DDE16437D}"/>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3318616" y="7525184"/>
            <a:ext cx="745979" cy="745979"/>
          </a:xfrm>
          <a:prstGeom prst="rect">
            <a:avLst/>
          </a:prstGeom>
        </p:spPr>
      </p:pic>
      <p:sp>
        <p:nvSpPr>
          <p:cNvPr id="14" name="TextBox 1">
            <a:extLst>
              <a:ext uri="{FF2B5EF4-FFF2-40B4-BE49-F238E27FC236}">
                <a16:creationId xmlns:a16="http://schemas.microsoft.com/office/drawing/2014/main" id="{C532AC50-E961-4531-B8C6-2D43B2D7BE75}"/>
              </a:ext>
            </a:extLst>
          </p:cNvPr>
          <p:cNvSpPr txBox="1"/>
          <p:nvPr/>
        </p:nvSpPr>
        <p:spPr>
          <a:xfrm>
            <a:off x="6362948" y="1387886"/>
            <a:ext cx="5790703" cy="461665"/>
          </a:xfrm>
          <a:prstGeom prst="rect">
            <a:avLst/>
          </a:prstGeom>
          <a:noFill/>
        </p:spPr>
        <p:txBody>
          <a:bodyPr wrap="square" rtlCol="0">
            <a:spAutoFit/>
          </a:bodyPr>
          <a:lstStyle/>
          <a:p>
            <a:r>
              <a:rPr lang="en-US" sz="2400" b="1" dirty="0">
                <a:solidFill>
                  <a:srgbClr val="00CCFF"/>
                </a:solidFill>
                <a:latin typeface="Roboto" panose="02000000000000000000" pitchFamily="2" charset="0"/>
                <a:ea typeface="Roboto" panose="02000000000000000000" pitchFamily="2" charset="0"/>
                <a:cs typeface="Roboto" panose="02000000000000000000" pitchFamily="2" charset="0"/>
              </a:rPr>
              <a:t>ELECTRONICA MICROCONTROLADA</a:t>
            </a:r>
          </a:p>
        </p:txBody>
      </p:sp>
      <p:pic>
        <p:nvPicPr>
          <p:cNvPr id="15" name="Graphic 16" descr="Head with gears">
            <a:extLst>
              <a:ext uri="{FF2B5EF4-FFF2-40B4-BE49-F238E27FC236}">
                <a16:creationId xmlns:a16="http://schemas.microsoft.com/office/drawing/2014/main" id="{2E3EAB17-4E04-48AA-8FF1-68D3A4AFBB08}"/>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p:blipFill>
        <p:spPr>
          <a:xfrm>
            <a:off x="5231613" y="5404355"/>
            <a:ext cx="745979" cy="745979"/>
          </a:xfrm>
          <a:prstGeom prst="rect">
            <a:avLst/>
          </a:prstGeom>
        </p:spPr>
      </p:pic>
    </p:spTree>
    <p:extLst>
      <p:ext uri="{BB962C8B-B14F-4D97-AF65-F5344CB8AC3E}">
        <p14:creationId xmlns:p14="http://schemas.microsoft.com/office/powerpoint/2010/main" val="2012526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7000">
              <a:schemeClr val="accent1">
                <a:lumMod val="45000"/>
                <a:lumOff val="55000"/>
              </a:schemeClr>
            </a:gs>
            <a:gs pos="84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1" name="Imagen 20" descr="Imagen que contiene Texto&#10;&#10;Descripción generada automáticamente">
            <a:extLst>
              <a:ext uri="{FF2B5EF4-FFF2-40B4-BE49-F238E27FC236}">
                <a16:creationId xmlns:a16="http://schemas.microsoft.com/office/drawing/2014/main" id="{578A0DFF-D19B-4CF7-AEE6-A9402BC18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496908" cy="914400"/>
          </a:xfrm>
          <a:prstGeom prst="rect">
            <a:avLst/>
          </a:prstGeom>
        </p:spPr>
      </p:pic>
      <p:sp>
        <p:nvSpPr>
          <p:cNvPr id="12" name="TextBox 11">
            <a:extLst>
              <a:ext uri="{FF2B5EF4-FFF2-40B4-BE49-F238E27FC236}">
                <a16:creationId xmlns:a16="http://schemas.microsoft.com/office/drawing/2014/main" id="{41D0F257-2D8C-4FA7-8362-4EA44B5239CB}"/>
              </a:ext>
            </a:extLst>
          </p:cNvPr>
          <p:cNvSpPr txBox="1"/>
          <p:nvPr/>
        </p:nvSpPr>
        <p:spPr>
          <a:xfrm>
            <a:off x="3489749" y="2101823"/>
            <a:ext cx="3491345" cy="461665"/>
          </a:xfrm>
          <a:prstGeom prst="rect">
            <a:avLst/>
          </a:prstGeom>
          <a:noFill/>
        </p:spPr>
        <p:txBody>
          <a:bodyPr wrap="square" rtlCol="0">
            <a:spAutoFit/>
          </a:bodyPr>
          <a:lstStyle/>
          <a:p>
            <a:r>
              <a:rPr lang="en-US" sz="2400" b="1" dirty="0">
                <a:solidFill>
                  <a:srgbClr val="0033CC"/>
                </a:solidFill>
                <a:latin typeface="Roboto" panose="02000000000000000000" pitchFamily="2" charset="0"/>
                <a:ea typeface="Roboto" panose="02000000000000000000" pitchFamily="2" charset="0"/>
                <a:cs typeface="Roboto" panose="02000000000000000000" pitchFamily="2" charset="0"/>
              </a:rPr>
              <a:t>NUESTROS AVANCES</a:t>
            </a:r>
          </a:p>
        </p:txBody>
      </p:sp>
      <p:sp>
        <p:nvSpPr>
          <p:cNvPr id="13" name="TextBox 12">
            <a:extLst>
              <a:ext uri="{FF2B5EF4-FFF2-40B4-BE49-F238E27FC236}">
                <a16:creationId xmlns:a16="http://schemas.microsoft.com/office/drawing/2014/main" id="{68109BEA-3120-44C6-9FCD-B1BD7BBB7DAF}"/>
              </a:ext>
            </a:extLst>
          </p:cNvPr>
          <p:cNvSpPr txBox="1"/>
          <p:nvPr/>
        </p:nvSpPr>
        <p:spPr>
          <a:xfrm>
            <a:off x="3138056" y="2563488"/>
            <a:ext cx="4925289" cy="1754326"/>
          </a:xfrm>
          <a:prstGeom prst="rect">
            <a:avLst/>
          </a:prstGeom>
          <a:noFill/>
        </p:spPr>
        <p:txBody>
          <a:bodyPr wrap="square" rtlCol="0">
            <a:spAutoFit/>
          </a:bodyPr>
          <a:lstStyle/>
          <a:p>
            <a:pPr algn="just"/>
            <a:r>
              <a:rPr lang="en-US" dirty="0"/>
              <a:t>Lorem ipsum dolor sit amet, consectetuer adipiscing elit. Maecenas porttitor congue massa. Fusce posuere, magna sed pulvinar ultricies, purus lectus malesuada libero, sit amet commodo magna eros quis urna.</a:t>
            </a:r>
          </a:p>
          <a:p>
            <a:pPr algn="just"/>
            <a:endParaRPr lang="en-US" dirty="0"/>
          </a:p>
        </p:txBody>
      </p:sp>
      <p:sp>
        <p:nvSpPr>
          <p:cNvPr id="3" name="Rectángulo 2">
            <a:extLst>
              <a:ext uri="{FF2B5EF4-FFF2-40B4-BE49-F238E27FC236}">
                <a16:creationId xmlns:a16="http://schemas.microsoft.com/office/drawing/2014/main" id="{EAA90D7B-B18D-4C2A-8FED-177BE530FC4E}"/>
              </a:ext>
            </a:extLst>
          </p:cNvPr>
          <p:cNvSpPr/>
          <p:nvPr/>
        </p:nvSpPr>
        <p:spPr>
          <a:xfrm flipV="1">
            <a:off x="0" y="914400"/>
            <a:ext cx="12192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669564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Imagen 17" descr="Imagen que contiene Texto&#10;&#10;Descripción generada automáticamente">
            <a:extLst>
              <a:ext uri="{FF2B5EF4-FFF2-40B4-BE49-F238E27FC236}">
                <a16:creationId xmlns:a16="http://schemas.microsoft.com/office/drawing/2014/main" id="{7AAB31B1-3B01-4731-8903-0D112DC9F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635" y="-1"/>
            <a:ext cx="6780365" cy="914400"/>
          </a:xfrm>
          <a:prstGeom prst="rect">
            <a:avLst/>
          </a:prstGeom>
        </p:spPr>
      </p:pic>
      <p:sp>
        <p:nvSpPr>
          <p:cNvPr id="4" name="Circle: Hollow 3">
            <a:extLst>
              <a:ext uri="{FF2B5EF4-FFF2-40B4-BE49-F238E27FC236}">
                <a16:creationId xmlns:a16="http://schemas.microsoft.com/office/drawing/2014/main" id="{51800735-66CA-4969-8E1D-3D056CEB77F4}"/>
              </a:ext>
            </a:extLst>
          </p:cNvPr>
          <p:cNvSpPr/>
          <p:nvPr/>
        </p:nvSpPr>
        <p:spPr>
          <a:xfrm rot="18278867">
            <a:off x="-4135581" y="-1413164"/>
            <a:ext cx="9684327" cy="9684327"/>
          </a:xfrm>
          <a:prstGeom prst="donut">
            <a:avLst>
              <a:gd name="adj" fmla="val 7940"/>
            </a:avLst>
          </a:prstGeom>
          <a:gradFill flip="none" rotWithShape="1">
            <a:gsLst>
              <a:gs pos="0">
                <a:srgbClr val="00CCFF"/>
              </a:gs>
              <a:gs pos="16000">
                <a:srgbClr val="009999"/>
              </a:gs>
              <a:gs pos="37000">
                <a:srgbClr val="FF9900"/>
              </a:gs>
              <a:gs pos="100000">
                <a:srgbClr val="0033CC"/>
              </a:gs>
              <a:gs pos="82000">
                <a:srgbClr val="9900FF"/>
              </a:gs>
              <a:gs pos="60000">
                <a:srgbClr val="CC00C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a:extLst>
              <a:ext uri="{FF2B5EF4-FFF2-40B4-BE49-F238E27FC236}">
                <a16:creationId xmlns:a16="http://schemas.microsoft.com/office/drawing/2014/main" id="{1AD8458E-8A29-49A8-BD75-AB67ACD00864}"/>
              </a:ext>
            </a:extLst>
          </p:cNvPr>
          <p:cNvSpPr/>
          <p:nvPr/>
        </p:nvSpPr>
        <p:spPr>
          <a:xfrm>
            <a:off x="-4835237" y="-2036619"/>
            <a:ext cx="10931237" cy="1093123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27C6B2C-294B-4D67-8344-4157A0F4A63A}"/>
              </a:ext>
            </a:extLst>
          </p:cNvPr>
          <p:cNvSpPr/>
          <p:nvPr/>
        </p:nvSpPr>
        <p:spPr>
          <a:xfrm>
            <a:off x="5075084" y="467594"/>
            <a:ext cx="914400" cy="9144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Eye">
            <a:extLst>
              <a:ext uri="{FF2B5EF4-FFF2-40B4-BE49-F238E27FC236}">
                <a16:creationId xmlns:a16="http://schemas.microsoft.com/office/drawing/2014/main" id="{E226C63E-900C-4185-955C-BA2A19EE770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5234409" y="602673"/>
            <a:ext cx="630382" cy="630382"/>
          </a:xfrm>
          <a:prstGeom prst="rect">
            <a:avLst/>
          </a:prstGeom>
        </p:spPr>
      </p:pic>
      <p:sp>
        <p:nvSpPr>
          <p:cNvPr id="9" name="Oval 8">
            <a:extLst>
              <a:ext uri="{FF2B5EF4-FFF2-40B4-BE49-F238E27FC236}">
                <a16:creationId xmlns:a16="http://schemas.microsoft.com/office/drawing/2014/main" id="{8E47800C-4AB1-4276-AA7E-56707858FF2A}"/>
              </a:ext>
            </a:extLst>
          </p:cNvPr>
          <p:cNvSpPr/>
          <p:nvPr/>
        </p:nvSpPr>
        <p:spPr>
          <a:xfrm>
            <a:off x="5643124" y="2847116"/>
            <a:ext cx="914400" cy="914400"/>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83D2FF7-AAED-4DF4-BD5D-D38DBEE61CDA}"/>
              </a:ext>
            </a:extLst>
          </p:cNvPr>
          <p:cNvSpPr/>
          <p:nvPr/>
        </p:nvSpPr>
        <p:spPr>
          <a:xfrm>
            <a:off x="5040461" y="5476006"/>
            <a:ext cx="914400" cy="91440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Stopwatch">
            <a:extLst>
              <a:ext uri="{FF2B5EF4-FFF2-40B4-BE49-F238E27FC236}">
                <a16:creationId xmlns:a16="http://schemas.microsoft.com/office/drawing/2014/main" id="{C222C2F1-C8B6-43A6-942D-449E04CF5AA9}"/>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107357" y="5562340"/>
            <a:ext cx="745979" cy="745979"/>
          </a:xfrm>
          <a:prstGeom prst="rect">
            <a:avLst/>
          </a:prstGeom>
        </p:spPr>
      </p:pic>
      <p:sp>
        <p:nvSpPr>
          <p:cNvPr id="16" name="Oval 15">
            <a:extLst>
              <a:ext uri="{FF2B5EF4-FFF2-40B4-BE49-F238E27FC236}">
                <a16:creationId xmlns:a16="http://schemas.microsoft.com/office/drawing/2014/main" id="{46F31000-0A3E-440B-A0B7-4EBBA97720D7}"/>
              </a:ext>
            </a:extLst>
          </p:cNvPr>
          <p:cNvSpPr/>
          <p:nvPr/>
        </p:nvSpPr>
        <p:spPr>
          <a:xfrm>
            <a:off x="3114679" y="7585365"/>
            <a:ext cx="914400" cy="914400"/>
          </a:xfrm>
          <a:prstGeom prst="ellipse">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6B9580B-68AB-442D-A8FF-8D757069C5DE}"/>
              </a:ext>
            </a:extLst>
          </p:cNvPr>
          <p:cNvSpPr/>
          <p:nvPr/>
        </p:nvSpPr>
        <p:spPr>
          <a:xfrm>
            <a:off x="0" y="0"/>
            <a:ext cx="4779811" cy="6858000"/>
          </a:xfrm>
          <a:custGeom>
            <a:avLst/>
            <a:gdLst>
              <a:gd name="connsiteX0" fmla="*/ 0 w 4779811"/>
              <a:gd name="connsiteY0" fmla="*/ 0 h 6858000"/>
              <a:gd name="connsiteX1" fmla="*/ 2903764 w 4779811"/>
              <a:gd name="connsiteY1" fmla="*/ 0 h 6858000"/>
              <a:gd name="connsiteX2" fmla="*/ 2983964 w 4779811"/>
              <a:gd name="connsiteY2" fmla="*/ 51415 h 6858000"/>
              <a:gd name="connsiteX3" fmla="*/ 4779811 w 4779811"/>
              <a:gd name="connsiteY3" fmla="*/ 3429000 h 6858000"/>
              <a:gd name="connsiteX4" fmla="*/ 2983964 w 4779811"/>
              <a:gd name="connsiteY4" fmla="*/ 6806585 h 6858000"/>
              <a:gd name="connsiteX5" fmla="*/ 2903764 w 4779811"/>
              <a:gd name="connsiteY5" fmla="*/ 6858000 h 6858000"/>
              <a:gd name="connsiteX6" fmla="*/ 0 w 4779811"/>
              <a:gd name="connsiteY6" fmla="*/ 6858000 h 6858000"/>
              <a:gd name="connsiteX7" fmla="*/ 0 w 4779811"/>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9811" h="6858000">
                <a:moveTo>
                  <a:pt x="0" y="0"/>
                </a:moveTo>
                <a:lnTo>
                  <a:pt x="2903764" y="0"/>
                </a:lnTo>
                <a:lnTo>
                  <a:pt x="2983964" y="51415"/>
                </a:lnTo>
                <a:cubicBezTo>
                  <a:pt x="4067449" y="783404"/>
                  <a:pt x="4779811" y="2023011"/>
                  <a:pt x="4779811" y="3429000"/>
                </a:cubicBezTo>
                <a:cubicBezTo>
                  <a:pt x="4779811" y="4834989"/>
                  <a:pt x="4067449" y="6074596"/>
                  <a:pt x="2983964" y="6806585"/>
                </a:cubicBezTo>
                <a:lnTo>
                  <a:pt x="2903764" y="6858000"/>
                </a:lnTo>
                <a:lnTo>
                  <a:pt x="0" y="6858000"/>
                </a:lnTo>
                <a:lnTo>
                  <a:pt x="0" y="0"/>
                </a:lnTo>
                <a:close/>
              </a:path>
            </a:pathLst>
          </a:custGeom>
          <a:blipFill dpi="0" rotWithShape="0">
            <a:blip r:embed="rId7">
              <a:extLst>
                <a:ext uri="{837473B0-CC2E-450A-ABE3-18F120FF3D39}">
                  <a1611:picAttrSrcUrl xmlns:a1611="http://schemas.microsoft.com/office/drawing/2016/11/main" r:id="rId8"/>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0" name="Rectangle: Rounded Corners 22">
            <a:extLst>
              <a:ext uri="{FF2B5EF4-FFF2-40B4-BE49-F238E27FC236}">
                <a16:creationId xmlns:a16="http://schemas.microsoft.com/office/drawing/2014/main" id="{FEF7859E-533C-4325-8B95-25EC42885075}"/>
              </a:ext>
            </a:extLst>
          </p:cNvPr>
          <p:cNvSpPr/>
          <p:nvPr/>
        </p:nvSpPr>
        <p:spPr>
          <a:xfrm>
            <a:off x="6606218" y="5663424"/>
            <a:ext cx="900000" cy="900000"/>
          </a:xfrm>
          <a:prstGeom prst="roundRect">
            <a:avLst/>
          </a:prstGeom>
          <a:blipFill dpi="0" rotWithShape="1">
            <a:blip r:embed="rId9">
              <a:extLst>
                <a:ext uri="{96DAC541-7B7A-43D3-8B79-37D633B846F1}">
                  <asvg:svgBlip xmlns:asvg="http://schemas.microsoft.com/office/drawing/2016/SVG/main" r:embed="rId1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3">
            <a:extLst>
              <a:ext uri="{FF2B5EF4-FFF2-40B4-BE49-F238E27FC236}">
                <a16:creationId xmlns:a16="http://schemas.microsoft.com/office/drawing/2014/main" id="{85FCE45A-63AF-46FF-8CCE-60AC818C4F1A}"/>
              </a:ext>
            </a:extLst>
          </p:cNvPr>
          <p:cNvSpPr/>
          <p:nvPr/>
        </p:nvSpPr>
        <p:spPr>
          <a:xfrm>
            <a:off x="8906178" y="5667430"/>
            <a:ext cx="900000" cy="900000"/>
          </a:xfrm>
          <a:prstGeom prst="roundRect">
            <a:avLst/>
          </a:prstGeom>
          <a:blipFill>
            <a:blip r:embed="rId11">
              <a:extLst>
                <a:ext uri="{96DAC541-7B7A-43D3-8B79-37D633B846F1}">
                  <asvg:svgBlip xmlns:asvg="http://schemas.microsoft.com/office/drawing/2016/SVG/main" r:embed="rId12"/>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11">
            <a:extLst>
              <a:ext uri="{FF2B5EF4-FFF2-40B4-BE49-F238E27FC236}">
                <a16:creationId xmlns:a16="http://schemas.microsoft.com/office/drawing/2014/main" id="{B260388E-C886-4324-B0D0-3476EAD448F2}"/>
              </a:ext>
            </a:extLst>
          </p:cNvPr>
          <p:cNvSpPr txBox="1"/>
          <p:nvPr/>
        </p:nvSpPr>
        <p:spPr>
          <a:xfrm>
            <a:off x="6831282" y="2893130"/>
            <a:ext cx="3491345" cy="461665"/>
          </a:xfrm>
          <a:prstGeom prst="rect">
            <a:avLst/>
          </a:prstGeom>
          <a:noFill/>
        </p:spPr>
        <p:txBody>
          <a:bodyPr wrap="square" rtlCol="0">
            <a:spAutoFit/>
          </a:bodyPr>
          <a:lstStyle/>
          <a:p>
            <a:r>
              <a:rPr lang="en-US" sz="2400" b="1" dirty="0">
                <a:solidFill>
                  <a:srgbClr val="9900FF"/>
                </a:solidFill>
                <a:latin typeface="Roboto" panose="02000000000000000000" pitchFamily="2" charset="0"/>
                <a:ea typeface="Roboto" panose="02000000000000000000" pitchFamily="2" charset="0"/>
                <a:cs typeface="Roboto" panose="02000000000000000000" pitchFamily="2" charset="0"/>
              </a:rPr>
              <a:t>QUIENES SOMOS</a:t>
            </a:r>
          </a:p>
        </p:txBody>
      </p:sp>
      <p:sp>
        <p:nvSpPr>
          <p:cNvPr id="23" name="TextBox 12">
            <a:extLst>
              <a:ext uri="{FF2B5EF4-FFF2-40B4-BE49-F238E27FC236}">
                <a16:creationId xmlns:a16="http://schemas.microsoft.com/office/drawing/2014/main" id="{EE0E670D-7BC8-419D-9A2D-7B6E5FA62976}"/>
              </a:ext>
            </a:extLst>
          </p:cNvPr>
          <p:cNvSpPr txBox="1"/>
          <p:nvPr/>
        </p:nvSpPr>
        <p:spPr>
          <a:xfrm>
            <a:off x="6897802" y="3304316"/>
            <a:ext cx="4925289" cy="2862322"/>
          </a:xfrm>
          <a:prstGeom prst="rect">
            <a:avLst/>
          </a:prstGeom>
          <a:noFill/>
        </p:spPr>
        <p:txBody>
          <a:bodyPr wrap="square" rtlCol="0">
            <a:spAutoFit/>
          </a:bodyPr>
          <a:lstStyle/>
          <a:p>
            <a:pPr algn="just"/>
            <a:r>
              <a:rPr lang="en-US"/>
              <a:t>Nuestro equipo esta conformado por 6 integrantes:</a:t>
            </a:r>
          </a:p>
          <a:p>
            <a:pPr lvl="3">
              <a:buFont typeface="Arial" panose="020B0604020202020204" pitchFamily="34" charset="0"/>
              <a:buChar char="•"/>
            </a:pPr>
            <a:r>
              <a:rPr lang="es-ES" b="0" i="0">
                <a:effectLst/>
                <a:latin typeface="-apple-system"/>
              </a:rPr>
              <a:t>Daniella Mazzini</a:t>
            </a:r>
          </a:p>
          <a:p>
            <a:pPr lvl="3">
              <a:buFont typeface="Arial" panose="020B0604020202020204" pitchFamily="34" charset="0"/>
              <a:buChar char="•"/>
            </a:pPr>
            <a:r>
              <a:rPr lang="es-ES" b="0" i="0">
                <a:effectLst/>
                <a:latin typeface="-apple-system"/>
              </a:rPr>
              <a:t>Ivan Exequiel Gomez</a:t>
            </a:r>
          </a:p>
          <a:p>
            <a:pPr lvl="3">
              <a:buFont typeface="Arial" panose="020B0604020202020204" pitchFamily="34" charset="0"/>
              <a:buChar char="•"/>
            </a:pPr>
            <a:r>
              <a:rPr lang="es-ES" b="0" i="0">
                <a:effectLst/>
                <a:latin typeface="-apple-system"/>
              </a:rPr>
              <a:t>Alfredo Palacios</a:t>
            </a:r>
          </a:p>
          <a:p>
            <a:pPr lvl="3">
              <a:buFont typeface="Arial" panose="020B0604020202020204" pitchFamily="34" charset="0"/>
              <a:buChar char="•"/>
            </a:pPr>
            <a:r>
              <a:rPr lang="es-ES" b="0" i="0">
                <a:effectLst/>
                <a:latin typeface="-apple-system"/>
              </a:rPr>
              <a:t>Matias Lujan</a:t>
            </a:r>
          </a:p>
          <a:p>
            <a:pPr lvl="3">
              <a:buFont typeface="Arial" panose="020B0604020202020204" pitchFamily="34" charset="0"/>
              <a:buChar char="•"/>
            </a:pPr>
            <a:r>
              <a:rPr lang="es-ES" b="0" i="0">
                <a:effectLst/>
                <a:latin typeface="-apple-system"/>
              </a:rPr>
              <a:t>Máximo Santillan</a:t>
            </a:r>
          </a:p>
          <a:p>
            <a:pPr lvl="3">
              <a:buFont typeface="Arial" panose="020B0604020202020204" pitchFamily="34" charset="0"/>
              <a:buChar char="•"/>
            </a:pPr>
            <a:r>
              <a:rPr lang="es-ES">
                <a:latin typeface="-apple-system"/>
              </a:rPr>
              <a:t>Miguel A. Segnana</a:t>
            </a:r>
            <a:endParaRPr lang="es-ES" b="0" i="0">
              <a:effectLst/>
              <a:latin typeface="-apple-system"/>
            </a:endParaRPr>
          </a:p>
          <a:p>
            <a:pPr algn="just"/>
            <a:endParaRPr lang="en-US"/>
          </a:p>
          <a:p>
            <a:pPr algn="just"/>
            <a:endParaRPr lang="en-US" dirty="0"/>
          </a:p>
        </p:txBody>
      </p:sp>
      <p:sp>
        <p:nvSpPr>
          <p:cNvPr id="24" name="Rectangle: Rounded Corners 21">
            <a:extLst>
              <a:ext uri="{FF2B5EF4-FFF2-40B4-BE49-F238E27FC236}">
                <a16:creationId xmlns:a16="http://schemas.microsoft.com/office/drawing/2014/main" id="{82D3AD92-FB0A-4BEB-B861-867AC56AFFA2}"/>
              </a:ext>
            </a:extLst>
          </p:cNvPr>
          <p:cNvSpPr/>
          <p:nvPr/>
        </p:nvSpPr>
        <p:spPr>
          <a:xfrm>
            <a:off x="7409289" y="5663424"/>
            <a:ext cx="864000" cy="900000"/>
          </a:xfrm>
          <a:prstGeom prst="roundRect">
            <a:avLst/>
          </a:prstGeom>
          <a:blipFill dpi="0" rotWithShape="1">
            <a:blip r:embed="rId13">
              <a:extLst>
                <a:ext uri="{96DAC541-7B7A-43D3-8B79-37D633B846F1}">
                  <asvg:svgBlip xmlns:asvg="http://schemas.microsoft.com/office/drawing/2016/SVG/main" r:embed="rId14"/>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16" descr="Head with gears">
            <a:extLst>
              <a:ext uri="{FF2B5EF4-FFF2-40B4-BE49-F238E27FC236}">
                <a16:creationId xmlns:a16="http://schemas.microsoft.com/office/drawing/2014/main" id="{77ADA4BE-7365-4B1B-B8F5-08D685D2E0FD}"/>
              </a:ext>
            </a:extLst>
          </p:cNvPr>
          <p:cNvPicPr>
            <a:picLocks noChangeAspect="1"/>
          </p:cNvPicPr>
          <p:nvPr/>
        </p:nvPicPr>
        <p:blipFill>
          <a:blip r:embed="rId15" cstate="email">
            <a:extLst>
              <a:ext uri="{28A0092B-C50C-407E-A947-70E740481C1C}">
                <a14:useLocalDpi xmlns:a14="http://schemas.microsoft.com/office/drawing/2010/main"/>
              </a:ext>
              <a:ext uri="{96DAC541-7B7A-43D3-8B79-37D633B846F1}">
                <asvg:svgBlip xmlns:asvg="http://schemas.microsoft.com/office/drawing/2016/SVG/main" r:embed="rId16"/>
              </a:ext>
            </a:extLst>
          </a:blip>
          <a:srcRect/>
          <a:stretch/>
        </p:blipFill>
        <p:spPr>
          <a:xfrm>
            <a:off x="5723010" y="2977340"/>
            <a:ext cx="745979" cy="745979"/>
          </a:xfrm>
          <a:prstGeom prst="rect">
            <a:avLst/>
          </a:prstGeom>
        </p:spPr>
      </p:pic>
      <p:pic>
        <p:nvPicPr>
          <p:cNvPr id="27" name="Graphic 10" descr="Target">
            <a:extLst>
              <a:ext uri="{FF2B5EF4-FFF2-40B4-BE49-F238E27FC236}">
                <a16:creationId xmlns:a16="http://schemas.microsoft.com/office/drawing/2014/main" id="{B133C7E5-00DE-4F78-81D7-C1E15F3CDEE0}"/>
              </a:ext>
            </a:extLst>
          </p:cNvPr>
          <p:cNvPicPr>
            <a:picLocks noChangeAspect="1"/>
          </p:cNvPicPr>
          <p:nvPr/>
        </p:nvPicPr>
        <p:blipFill>
          <a:blip r:embed="rId17" cstate="email">
            <a:extLst>
              <a:ext uri="{28A0092B-C50C-407E-A947-70E740481C1C}">
                <a14:useLocalDpi xmlns:a14="http://schemas.microsoft.com/office/drawing/2010/main"/>
              </a:ext>
              <a:ext uri="{96DAC541-7B7A-43D3-8B79-37D633B846F1}">
                <asvg:svgBlip xmlns:asvg="http://schemas.microsoft.com/office/drawing/2016/SVG/main" r:embed="rId18"/>
              </a:ext>
            </a:extLst>
          </a:blip>
          <a:srcRect/>
          <a:stretch/>
        </p:blipFill>
        <p:spPr>
          <a:xfrm>
            <a:off x="3228968" y="7727373"/>
            <a:ext cx="630383" cy="630383"/>
          </a:xfrm>
          <a:prstGeom prst="rect">
            <a:avLst/>
          </a:prstGeom>
        </p:spPr>
      </p:pic>
      <p:pic>
        <p:nvPicPr>
          <p:cNvPr id="3" name="Gráfico 2" descr="Perfil de hombre contorno">
            <a:extLst>
              <a:ext uri="{FF2B5EF4-FFF2-40B4-BE49-F238E27FC236}">
                <a16:creationId xmlns:a16="http://schemas.microsoft.com/office/drawing/2014/main" id="{47322C7C-7346-4283-9C5D-87A552E938C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760658" y="5624895"/>
            <a:ext cx="914400" cy="914400"/>
          </a:xfrm>
          <a:prstGeom prst="rect">
            <a:avLst/>
          </a:prstGeom>
        </p:spPr>
      </p:pic>
      <p:pic>
        <p:nvPicPr>
          <p:cNvPr id="30" name="Gráfico 29" descr="Trabajador de oficina contorno">
            <a:extLst>
              <a:ext uri="{FF2B5EF4-FFF2-40B4-BE49-F238E27FC236}">
                <a16:creationId xmlns:a16="http://schemas.microsoft.com/office/drawing/2014/main" id="{376B80A7-DC25-4A40-B9AE-9F7E917F1D4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584268" y="5624895"/>
            <a:ext cx="914400" cy="914400"/>
          </a:xfrm>
          <a:prstGeom prst="rect">
            <a:avLst/>
          </a:prstGeom>
        </p:spPr>
      </p:pic>
      <p:pic>
        <p:nvPicPr>
          <p:cNvPr id="31" name="Gráfico 30" descr="Perfil de hombre contorno">
            <a:extLst>
              <a:ext uri="{FF2B5EF4-FFF2-40B4-BE49-F238E27FC236}">
                <a16:creationId xmlns:a16="http://schemas.microsoft.com/office/drawing/2014/main" id="{EB3D3805-F24A-4681-8497-74A77577B34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139107" y="5624895"/>
            <a:ext cx="914400" cy="914400"/>
          </a:xfrm>
          <a:prstGeom prst="rect">
            <a:avLst/>
          </a:prstGeom>
        </p:spPr>
      </p:pic>
    </p:spTree>
    <p:extLst>
      <p:ext uri="{BB962C8B-B14F-4D97-AF65-F5344CB8AC3E}">
        <p14:creationId xmlns:p14="http://schemas.microsoft.com/office/powerpoint/2010/main" val="2784349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descr="Imagen que contiene Texto&#10;&#10;Descripción generada automáticamente">
            <a:extLst>
              <a:ext uri="{FF2B5EF4-FFF2-40B4-BE49-F238E27FC236}">
                <a16:creationId xmlns:a16="http://schemas.microsoft.com/office/drawing/2014/main" id="{C6FE988B-F48E-4385-B616-C278CA11F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635" y="-1"/>
            <a:ext cx="6780365" cy="914400"/>
          </a:xfrm>
          <a:prstGeom prst="rect">
            <a:avLst/>
          </a:prstGeom>
        </p:spPr>
      </p:pic>
      <p:sp>
        <p:nvSpPr>
          <p:cNvPr id="4" name="Circle: Hollow 3">
            <a:extLst>
              <a:ext uri="{FF2B5EF4-FFF2-40B4-BE49-F238E27FC236}">
                <a16:creationId xmlns:a16="http://schemas.microsoft.com/office/drawing/2014/main" id="{51800735-66CA-4969-8E1D-3D056CEB77F4}"/>
              </a:ext>
            </a:extLst>
          </p:cNvPr>
          <p:cNvSpPr/>
          <p:nvPr/>
        </p:nvSpPr>
        <p:spPr>
          <a:xfrm rot="16200000">
            <a:off x="-4135581" y="-1413164"/>
            <a:ext cx="9684327" cy="9684327"/>
          </a:xfrm>
          <a:prstGeom prst="donut">
            <a:avLst>
              <a:gd name="adj" fmla="val 7940"/>
            </a:avLst>
          </a:prstGeom>
          <a:gradFill flip="none" rotWithShape="1">
            <a:gsLst>
              <a:gs pos="0">
                <a:srgbClr val="00CCFF"/>
              </a:gs>
              <a:gs pos="16000">
                <a:srgbClr val="009999"/>
              </a:gs>
              <a:gs pos="37000">
                <a:srgbClr val="FF9900"/>
              </a:gs>
              <a:gs pos="100000">
                <a:srgbClr val="0033CC"/>
              </a:gs>
              <a:gs pos="82000">
                <a:srgbClr val="9900FF"/>
              </a:gs>
              <a:gs pos="60000">
                <a:srgbClr val="CC00C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a:extLst>
              <a:ext uri="{FF2B5EF4-FFF2-40B4-BE49-F238E27FC236}">
                <a16:creationId xmlns:a16="http://schemas.microsoft.com/office/drawing/2014/main" id="{1AD8458E-8A29-49A8-BD75-AB67ACD00864}"/>
              </a:ext>
            </a:extLst>
          </p:cNvPr>
          <p:cNvSpPr/>
          <p:nvPr/>
        </p:nvSpPr>
        <p:spPr>
          <a:xfrm>
            <a:off x="-4835237" y="-2036619"/>
            <a:ext cx="10931237" cy="1093123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27C6B2C-294B-4D67-8344-4157A0F4A63A}"/>
              </a:ext>
            </a:extLst>
          </p:cNvPr>
          <p:cNvSpPr/>
          <p:nvPr/>
        </p:nvSpPr>
        <p:spPr>
          <a:xfrm>
            <a:off x="3239372" y="-1586343"/>
            <a:ext cx="914400" cy="9144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Eye">
            <a:extLst>
              <a:ext uri="{FF2B5EF4-FFF2-40B4-BE49-F238E27FC236}">
                <a16:creationId xmlns:a16="http://schemas.microsoft.com/office/drawing/2014/main" id="{E226C63E-900C-4185-955C-BA2A19EE770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3398697" y="-1451264"/>
            <a:ext cx="630382" cy="630382"/>
          </a:xfrm>
          <a:prstGeom prst="rect">
            <a:avLst/>
          </a:prstGeom>
        </p:spPr>
      </p:pic>
      <p:sp>
        <p:nvSpPr>
          <p:cNvPr id="9" name="Oval 8">
            <a:extLst>
              <a:ext uri="{FF2B5EF4-FFF2-40B4-BE49-F238E27FC236}">
                <a16:creationId xmlns:a16="http://schemas.microsoft.com/office/drawing/2014/main" id="{8E47800C-4AB1-4276-AA7E-56707858FF2A}"/>
              </a:ext>
            </a:extLst>
          </p:cNvPr>
          <p:cNvSpPr/>
          <p:nvPr/>
        </p:nvSpPr>
        <p:spPr>
          <a:xfrm>
            <a:off x="5047388" y="601207"/>
            <a:ext cx="914400" cy="914400"/>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6B9580B-68AB-442D-A8FF-8D757069C5DE}"/>
              </a:ext>
            </a:extLst>
          </p:cNvPr>
          <p:cNvSpPr/>
          <p:nvPr/>
        </p:nvSpPr>
        <p:spPr>
          <a:xfrm>
            <a:off x="0" y="0"/>
            <a:ext cx="4779811" cy="6858000"/>
          </a:xfrm>
          <a:custGeom>
            <a:avLst/>
            <a:gdLst>
              <a:gd name="connsiteX0" fmla="*/ 0 w 4779811"/>
              <a:gd name="connsiteY0" fmla="*/ 0 h 6858000"/>
              <a:gd name="connsiteX1" fmla="*/ 2903764 w 4779811"/>
              <a:gd name="connsiteY1" fmla="*/ 0 h 6858000"/>
              <a:gd name="connsiteX2" fmla="*/ 2983964 w 4779811"/>
              <a:gd name="connsiteY2" fmla="*/ 51415 h 6858000"/>
              <a:gd name="connsiteX3" fmla="*/ 4779811 w 4779811"/>
              <a:gd name="connsiteY3" fmla="*/ 3429000 h 6858000"/>
              <a:gd name="connsiteX4" fmla="*/ 2983964 w 4779811"/>
              <a:gd name="connsiteY4" fmla="*/ 6806585 h 6858000"/>
              <a:gd name="connsiteX5" fmla="*/ 2903764 w 4779811"/>
              <a:gd name="connsiteY5" fmla="*/ 6858000 h 6858000"/>
              <a:gd name="connsiteX6" fmla="*/ 0 w 4779811"/>
              <a:gd name="connsiteY6" fmla="*/ 6858000 h 6858000"/>
              <a:gd name="connsiteX7" fmla="*/ 0 w 4779811"/>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9811" h="6858000">
                <a:moveTo>
                  <a:pt x="0" y="0"/>
                </a:moveTo>
                <a:lnTo>
                  <a:pt x="2903764" y="0"/>
                </a:lnTo>
                <a:lnTo>
                  <a:pt x="2983964" y="51415"/>
                </a:lnTo>
                <a:cubicBezTo>
                  <a:pt x="4067449" y="783404"/>
                  <a:pt x="4779811" y="2023011"/>
                  <a:pt x="4779811" y="3429000"/>
                </a:cubicBezTo>
                <a:cubicBezTo>
                  <a:pt x="4779811" y="4834989"/>
                  <a:pt x="4067449" y="6074596"/>
                  <a:pt x="2983964" y="6806585"/>
                </a:cubicBezTo>
                <a:lnTo>
                  <a:pt x="2903764" y="6858000"/>
                </a:lnTo>
                <a:lnTo>
                  <a:pt x="0" y="6858000"/>
                </a:lnTo>
                <a:lnTo>
                  <a:pt x="0" y="0"/>
                </a:lnTo>
                <a:close/>
              </a:path>
            </a:pathLst>
          </a:custGeom>
          <a:blipFill dpi="0" rotWithShape="0">
            <a:blip r:embed="rId5">
              <a:extLst>
                <a:ext uri="{837473B0-CC2E-450A-ABE3-18F120FF3D39}">
                  <a1611:picAttrSrcUrl xmlns:a1611="http://schemas.microsoft.com/office/drawing/2016/11/main" r:id="rId6"/>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7" name="Oval 6">
            <a:extLst>
              <a:ext uri="{FF2B5EF4-FFF2-40B4-BE49-F238E27FC236}">
                <a16:creationId xmlns:a16="http://schemas.microsoft.com/office/drawing/2014/main" id="{C83D2FF7-AAED-4DF4-BD5D-D38DBEE61CDA}"/>
              </a:ext>
            </a:extLst>
          </p:cNvPr>
          <p:cNvSpPr/>
          <p:nvPr/>
        </p:nvSpPr>
        <p:spPr>
          <a:xfrm>
            <a:off x="5636837" y="2703637"/>
            <a:ext cx="914400" cy="91440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D0F257-2D8C-4FA7-8362-4EA44B5239CB}"/>
              </a:ext>
            </a:extLst>
          </p:cNvPr>
          <p:cNvSpPr txBox="1"/>
          <p:nvPr/>
        </p:nvSpPr>
        <p:spPr>
          <a:xfrm>
            <a:off x="6795655" y="2228327"/>
            <a:ext cx="4224646" cy="461665"/>
          </a:xfrm>
          <a:prstGeom prst="rect">
            <a:avLst/>
          </a:prstGeom>
          <a:noFill/>
        </p:spPr>
        <p:txBody>
          <a:bodyPr wrap="square" rtlCol="0">
            <a:spAutoFit/>
          </a:bodyPr>
          <a:lstStyle/>
          <a:p>
            <a:r>
              <a:rPr lang="en-US" sz="2400" b="1" dirty="0">
                <a:solidFill>
                  <a:srgbClr val="FF9900"/>
                </a:solidFill>
                <a:latin typeface="Roboto" panose="02000000000000000000" pitchFamily="2" charset="0"/>
                <a:ea typeface="Roboto" panose="02000000000000000000" pitchFamily="2" charset="0"/>
                <a:cs typeface="Roboto" panose="02000000000000000000" pitchFamily="2" charset="0"/>
              </a:rPr>
              <a:t>NUESTRAS IDEAS</a:t>
            </a:r>
          </a:p>
        </p:txBody>
      </p:sp>
      <p:sp>
        <p:nvSpPr>
          <p:cNvPr id="13" name="TextBox 12">
            <a:extLst>
              <a:ext uri="{FF2B5EF4-FFF2-40B4-BE49-F238E27FC236}">
                <a16:creationId xmlns:a16="http://schemas.microsoft.com/office/drawing/2014/main" id="{68109BEA-3120-44C6-9FCD-B1BD7BBB7DAF}"/>
              </a:ext>
            </a:extLst>
          </p:cNvPr>
          <p:cNvSpPr txBox="1"/>
          <p:nvPr/>
        </p:nvSpPr>
        <p:spPr>
          <a:xfrm>
            <a:off x="6795655" y="2792647"/>
            <a:ext cx="5396345" cy="2585323"/>
          </a:xfrm>
          <a:prstGeom prst="rect">
            <a:avLst/>
          </a:prstGeom>
          <a:noFill/>
        </p:spPr>
        <p:txBody>
          <a:bodyPr wrap="square" rtlCol="0">
            <a:spAutoFit/>
          </a:bodyPr>
          <a:lstStyle/>
          <a:p>
            <a:r>
              <a:rPr lang="en-US" dirty="0" err="1"/>
              <a:t>Sobre</a:t>
            </a:r>
            <a:r>
              <a:rPr lang="en-US" dirty="0"/>
              <a:t> la base del Proyecto </a:t>
            </a:r>
            <a:r>
              <a:rPr lang="en-US" dirty="0" err="1"/>
              <a:t>seleccionado</a:t>
            </a:r>
            <a:r>
              <a:rPr lang="en-US" dirty="0"/>
              <a:t> se </a:t>
            </a:r>
            <a:r>
              <a:rPr lang="en-US" dirty="0" err="1"/>
              <a:t>plantearon</a:t>
            </a:r>
            <a:r>
              <a:rPr lang="en-US" dirty="0"/>
              <a:t> </a:t>
            </a:r>
            <a:r>
              <a:rPr lang="en-US" dirty="0" err="1"/>
              <a:t>varias</a:t>
            </a:r>
            <a:r>
              <a:rPr lang="en-US" dirty="0"/>
              <a:t> ideas </a:t>
            </a:r>
            <a:r>
              <a:rPr lang="en-US" dirty="0" err="1"/>
              <a:t>sobre</a:t>
            </a:r>
            <a:r>
              <a:rPr lang="en-US" dirty="0"/>
              <a:t> </a:t>
            </a:r>
            <a:r>
              <a:rPr lang="en-US" dirty="0" err="1"/>
              <a:t>el</a:t>
            </a:r>
            <a:r>
              <a:rPr lang="en-US" dirty="0"/>
              <a:t> </a:t>
            </a:r>
            <a:r>
              <a:rPr lang="en-US" dirty="0" err="1"/>
              <a:t>diseño</a:t>
            </a:r>
            <a:r>
              <a:rPr lang="en-US" dirty="0"/>
              <a:t> y </a:t>
            </a:r>
            <a:r>
              <a:rPr lang="en-US" dirty="0" err="1"/>
              <a:t>funcionalidad</a:t>
            </a:r>
            <a:r>
              <a:rPr lang="en-US" dirty="0"/>
              <a:t> del </a:t>
            </a:r>
            <a:r>
              <a:rPr lang="en-US" dirty="0" err="1"/>
              <a:t>prototipo</a:t>
            </a:r>
            <a:r>
              <a:rPr lang="en-US" dirty="0"/>
              <a:t>.</a:t>
            </a:r>
          </a:p>
          <a:p>
            <a:r>
              <a:rPr lang="en-US" dirty="0"/>
              <a:t>Como </a:t>
            </a:r>
            <a:r>
              <a:rPr lang="en-US" dirty="0" err="1"/>
              <a:t>resultado</a:t>
            </a:r>
            <a:r>
              <a:rPr lang="en-US" dirty="0"/>
              <a:t> de </a:t>
            </a:r>
            <a:r>
              <a:rPr lang="en-US" dirty="0" err="1"/>
              <a:t>ello</a:t>
            </a:r>
            <a:r>
              <a:rPr lang="en-US" dirty="0"/>
              <a:t> se </a:t>
            </a:r>
            <a:r>
              <a:rPr lang="en-US" dirty="0" err="1"/>
              <a:t>priorizo</a:t>
            </a:r>
            <a:r>
              <a:rPr lang="en-US" dirty="0"/>
              <a:t> que </a:t>
            </a:r>
            <a:r>
              <a:rPr lang="en-US" dirty="0" err="1"/>
              <a:t>el</a:t>
            </a:r>
            <a:r>
              <a:rPr lang="en-US" dirty="0"/>
              <a:t> </a:t>
            </a:r>
            <a:r>
              <a:rPr lang="en-US" dirty="0" err="1"/>
              <a:t>mismo</a:t>
            </a:r>
            <a:r>
              <a:rPr lang="en-US" dirty="0"/>
              <a:t> </a:t>
            </a:r>
            <a:r>
              <a:rPr lang="en-US" dirty="0" err="1"/>
              <a:t>tenga</a:t>
            </a:r>
            <a:r>
              <a:rPr lang="en-US" dirty="0"/>
              <a:t> </a:t>
            </a:r>
            <a:r>
              <a:rPr lang="en-US" dirty="0" err="1"/>
              <a:t>una</a:t>
            </a:r>
            <a:r>
              <a:rPr lang="en-US" dirty="0"/>
              <a:t> </a:t>
            </a:r>
            <a:r>
              <a:rPr lang="en-US" dirty="0" err="1"/>
              <a:t>finalidad</a:t>
            </a:r>
            <a:r>
              <a:rPr lang="en-US" dirty="0"/>
              <a:t> </a:t>
            </a:r>
            <a:r>
              <a:rPr lang="en-US" dirty="0" err="1"/>
              <a:t>especifica</a:t>
            </a:r>
            <a:r>
              <a:rPr lang="en-US" dirty="0"/>
              <a:t>, sea </a:t>
            </a:r>
            <a:r>
              <a:rPr lang="en-US" dirty="0" err="1"/>
              <a:t>escalable</a:t>
            </a:r>
            <a:r>
              <a:rPr lang="en-US" dirty="0"/>
              <a:t> en </a:t>
            </a:r>
            <a:r>
              <a:rPr lang="en-US" dirty="0" err="1"/>
              <a:t>el</a:t>
            </a:r>
            <a:r>
              <a:rPr lang="en-US" dirty="0"/>
              <a:t> </a:t>
            </a:r>
            <a:r>
              <a:rPr lang="en-US" dirty="0" err="1"/>
              <a:t>tiempo</a:t>
            </a:r>
            <a:r>
              <a:rPr lang="en-US" dirty="0"/>
              <a:t> de </a:t>
            </a:r>
            <a:r>
              <a:rPr lang="en-US" dirty="0" err="1"/>
              <a:t>acuerdo</a:t>
            </a:r>
            <a:r>
              <a:rPr lang="en-US" dirty="0"/>
              <a:t> a las </a:t>
            </a:r>
            <a:r>
              <a:rPr lang="en-US" dirty="0" err="1"/>
              <a:t>necesidades</a:t>
            </a:r>
            <a:r>
              <a:rPr lang="en-US" dirty="0"/>
              <a:t> de </a:t>
            </a:r>
            <a:r>
              <a:rPr lang="en-US" dirty="0" err="1"/>
              <a:t>cada</a:t>
            </a:r>
            <a:r>
              <a:rPr lang="en-US" dirty="0"/>
              <a:t> </a:t>
            </a:r>
            <a:r>
              <a:rPr lang="en-US" dirty="0" err="1"/>
              <a:t>caso</a:t>
            </a:r>
            <a:r>
              <a:rPr lang="en-US" dirty="0"/>
              <a:t> y </a:t>
            </a:r>
            <a:r>
              <a:rPr lang="en-US" dirty="0" err="1"/>
              <a:t>ademas</a:t>
            </a:r>
            <a:r>
              <a:rPr lang="en-US" dirty="0"/>
              <a:t> se </a:t>
            </a:r>
            <a:r>
              <a:rPr lang="en-US" dirty="0" err="1"/>
              <a:t>convierta</a:t>
            </a:r>
            <a:r>
              <a:rPr lang="en-US" dirty="0"/>
              <a:t> en un </a:t>
            </a:r>
            <a:r>
              <a:rPr lang="en-US" dirty="0" err="1"/>
              <a:t>desarrollo</a:t>
            </a:r>
            <a:r>
              <a:rPr lang="en-US" dirty="0"/>
              <a:t> de </a:t>
            </a:r>
            <a:r>
              <a:rPr lang="en-US" dirty="0" err="1"/>
              <a:t>producto</a:t>
            </a:r>
            <a:r>
              <a:rPr lang="en-US" dirty="0"/>
              <a:t> </a:t>
            </a:r>
            <a:r>
              <a:rPr lang="en-US" dirty="0" err="1"/>
              <a:t>comercialcial</a:t>
            </a:r>
            <a:r>
              <a:rPr lang="en-US" dirty="0"/>
              <a:t> a </a:t>
            </a:r>
            <a:r>
              <a:rPr lang="en-US" dirty="0" err="1"/>
              <a:t>mediano</a:t>
            </a:r>
            <a:r>
              <a:rPr lang="en-US" dirty="0"/>
              <a:t> </a:t>
            </a:r>
            <a:r>
              <a:rPr lang="en-US" dirty="0" err="1"/>
              <a:t>plazo</a:t>
            </a:r>
            <a:r>
              <a:rPr lang="en-US" dirty="0"/>
              <a:t>.</a:t>
            </a:r>
          </a:p>
          <a:p>
            <a:pPr algn="just"/>
            <a:endParaRPr lang="en-US" dirty="0"/>
          </a:p>
        </p:txBody>
      </p:sp>
      <p:pic>
        <p:nvPicPr>
          <p:cNvPr id="15" name="Graphic 14" descr="Stopwatch">
            <a:extLst>
              <a:ext uri="{FF2B5EF4-FFF2-40B4-BE49-F238E27FC236}">
                <a16:creationId xmlns:a16="http://schemas.microsoft.com/office/drawing/2014/main" id="{C222C2F1-C8B6-43A6-942D-449E04CF5AA9}"/>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5723010" y="2747381"/>
            <a:ext cx="745979" cy="745979"/>
          </a:xfrm>
          <a:prstGeom prst="rect">
            <a:avLst/>
          </a:prstGeom>
        </p:spPr>
      </p:pic>
      <p:sp>
        <p:nvSpPr>
          <p:cNvPr id="16" name="Oval 15">
            <a:extLst>
              <a:ext uri="{FF2B5EF4-FFF2-40B4-BE49-F238E27FC236}">
                <a16:creationId xmlns:a16="http://schemas.microsoft.com/office/drawing/2014/main" id="{46F31000-0A3E-440B-A0B7-4EBBA97720D7}"/>
              </a:ext>
            </a:extLst>
          </p:cNvPr>
          <p:cNvSpPr/>
          <p:nvPr/>
        </p:nvSpPr>
        <p:spPr>
          <a:xfrm>
            <a:off x="5091547" y="5425674"/>
            <a:ext cx="914400" cy="914400"/>
          </a:xfrm>
          <a:prstGeom prst="ellipse">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BDC18A36-A4C1-4A44-86BA-8E5F0594F042}"/>
              </a:ext>
            </a:extLst>
          </p:cNvPr>
          <p:cNvSpPr/>
          <p:nvPr/>
        </p:nvSpPr>
        <p:spPr>
          <a:xfrm>
            <a:off x="3571879" y="7232073"/>
            <a:ext cx="914400" cy="914400"/>
          </a:xfrm>
          <a:prstGeom prst="ellipse">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City">
            <a:extLst>
              <a:ext uri="{FF2B5EF4-FFF2-40B4-BE49-F238E27FC236}">
                <a16:creationId xmlns:a16="http://schemas.microsoft.com/office/drawing/2014/main" id="{C6CE4348-A983-45B3-A907-6B305A74B14D}"/>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3718852" y="7367154"/>
            <a:ext cx="644237" cy="644237"/>
          </a:xfrm>
          <a:prstGeom prst="rect">
            <a:avLst/>
          </a:prstGeom>
        </p:spPr>
      </p:pic>
      <p:pic>
        <p:nvPicPr>
          <p:cNvPr id="18" name="Graphic 10" descr="Target">
            <a:extLst>
              <a:ext uri="{FF2B5EF4-FFF2-40B4-BE49-F238E27FC236}">
                <a16:creationId xmlns:a16="http://schemas.microsoft.com/office/drawing/2014/main" id="{0283F1E5-CD20-4B53-869E-328D205BB657}"/>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rcRect/>
          <a:stretch/>
        </p:blipFill>
        <p:spPr>
          <a:xfrm>
            <a:off x="5230100" y="5567682"/>
            <a:ext cx="630383" cy="630383"/>
          </a:xfrm>
          <a:prstGeom prst="rect">
            <a:avLst/>
          </a:prstGeom>
        </p:spPr>
      </p:pic>
      <p:pic>
        <p:nvPicPr>
          <p:cNvPr id="20" name="Graphic 16" descr="Head with gears">
            <a:extLst>
              <a:ext uri="{FF2B5EF4-FFF2-40B4-BE49-F238E27FC236}">
                <a16:creationId xmlns:a16="http://schemas.microsoft.com/office/drawing/2014/main" id="{0DB91A64-023D-40D3-9F24-F7620F780D51}"/>
              </a:ext>
            </a:extLst>
          </p:cNvPr>
          <p:cNvPicPr>
            <a:picLocks noChangeAspect="1"/>
          </p:cNvPicPr>
          <p:nvPr/>
        </p:nvPicPr>
        <p:blipFill>
          <a:blip r:embed="rId13" cstate="email">
            <a:extLst>
              <a:ext uri="{28A0092B-C50C-407E-A947-70E740481C1C}">
                <a14:useLocalDpi xmlns:a14="http://schemas.microsoft.com/office/drawing/2010/main"/>
              </a:ext>
              <a:ext uri="{96DAC541-7B7A-43D3-8B79-37D633B846F1}">
                <asvg:svgBlip xmlns:asvg="http://schemas.microsoft.com/office/drawing/2016/SVG/main" r:embed="rId14"/>
              </a:ext>
            </a:extLst>
          </a:blip>
          <a:srcRect/>
          <a:stretch/>
        </p:blipFill>
        <p:spPr>
          <a:xfrm>
            <a:off x="5142521" y="690049"/>
            <a:ext cx="745979" cy="745979"/>
          </a:xfrm>
          <a:prstGeom prst="rect">
            <a:avLst/>
          </a:prstGeom>
        </p:spPr>
      </p:pic>
      <p:pic>
        <p:nvPicPr>
          <p:cNvPr id="21" name="Gráfico 20" descr="Estadísticas con relleno sólido">
            <a:extLst>
              <a:ext uri="{FF2B5EF4-FFF2-40B4-BE49-F238E27FC236}">
                <a16:creationId xmlns:a16="http://schemas.microsoft.com/office/drawing/2014/main" id="{618B5C24-4CEF-4D6B-AFA3-800ED656F07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020301" y="5882873"/>
            <a:ext cx="914400" cy="914400"/>
          </a:xfrm>
          <a:prstGeom prst="rect">
            <a:avLst/>
          </a:prstGeom>
        </p:spPr>
      </p:pic>
      <p:pic>
        <p:nvPicPr>
          <p:cNvPr id="23" name="Gráfico 22" descr="Inventario de búsqueda contorno">
            <a:extLst>
              <a:ext uri="{FF2B5EF4-FFF2-40B4-BE49-F238E27FC236}">
                <a16:creationId xmlns:a16="http://schemas.microsoft.com/office/drawing/2014/main" id="{6E54DFBB-5404-4405-8E51-31FE558A8A0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015848" y="5882873"/>
            <a:ext cx="914400" cy="914400"/>
          </a:xfrm>
          <a:prstGeom prst="rect">
            <a:avLst/>
          </a:prstGeom>
        </p:spPr>
      </p:pic>
    </p:spTree>
    <p:extLst>
      <p:ext uri="{BB962C8B-B14F-4D97-AF65-F5344CB8AC3E}">
        <p14:creationId xmlns:p14="http://schemas.microsoft.com/office/powerpoint/2010/main" val="113880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24" descr="Imagen que contiene Texto&#10;&#10;Descripción generada automáticamente">
            <a:extLst>
              <a:ext uri="{FF2B5EF4-FFF2-40B4-BE49-F238E27FC236}">
                <a16:creationId xmlns:a16="http://schemas.microsoft.com/office/drawing/2014/main" id="{D8C12962-608D-42FC-AA68-D550CF82E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635" y="-1"/>
            <a:ext cx="6780365" cy="914400"/>
          </a:xfrm>
          <a:prstGeom prst="rect">
            <a:avLst/>
          </a:prstGeom>
        </p:spPr>
      </p:pic>
      <p:sp>
        <p:nvSpPr>
          <p:cNvPr id="4" name="Circle: Hollow 3">
            <a:extLst>
              <a:ext uri="{FF2B5EF4-FFF2-40B4-BE49-F238E27FC236}">
                <a16:creationId xmlns:a16="http://schemas.microsoft.com/office/drawing/2014/main" id="{51800735-66CA-4969-8E1D-3D056CEB77F4}"/>
              </a:ext>
            </a:extLst>
          </p:cNvPr>
          <p:cNvSpPr/>
          <p:nvPr/>
        </p:nvSpPr>
        <p:spPr>
          <a:xfrm rot="13551216">
            <a:off x="-4135581" y="-1413164"/>
            <a:ext cx="9684327" cy="9684327"/>
          </a:xfrm>
          <a:prstGeom prst="donut">
            <a:avLst>
              <a:gd name="adj" fmla="val 7940"/>
            </a:avLst>
          </a:prstGeom>
          <a:gradFill flip="none" rotWithShape="1">
            <a:gsLst>
              <a:gs pos="0">
                <a:srgbClr val="00CCFF"/>
              </a:gs>
              <a:gs pos="16000">
                <a:srgbClr val="009999"/>
              </a:gs>
              <a:gs pos="37000">
                <a:srgbClr val="FF9900"/>
              </a:gs>
              <a:gs pos="100000">
                <a:srgbClr val="0033CC"/>
              </a:gs>
              <a:gs pos="82000">
                <a:srgbClr val="9900FF"/>
              </a:gs>
              <a:gs pos="60000">
                <a:srgbClr val="CC00C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a:extLst>
              <a:ext uri="{FF2B5EF4-FFF2-40B4-BE49-F238E27FC236}">
                <a16:creationId xmlns:a16="http://schemas.microsoft.com/office/drawing/2014/main" id="{1AD8458E-8A29-49A8-BD75-AB67ACD00864}"/>
              </a:ext>
            </a:extLst>
          </p:cNvPr>
          <p:cNvSpPr/>
          <p:nvPr/>
        </p:nvSpPr>
        <p:spPr>
          <a:xfrm>
            <a:off x="-4835237" y="-2036619"/>
            <a:ext cx="10931237" cy="1093123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27C6B2C-294B-4D67-8344-4157A0F4A63A}"/>
              </a:ext>
            </a:extLst>
          </p:cNvPr>
          <p:cNvSpPr/>
          <p:nvPr/>
        </p:nvSpPr>
        <p:spPr>
          <a:xfrm>
            <a:off x="288353" y="-2486889"/>
            <a:ext cx="914400" cy="9144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Eye">
            <a:extLst>
              <a:ext uri="{FF2B5EF4-FFF2-40B4-BE49-F238E27FC236}">
                <a16:creationId xmlns:a16="http://schemas.microsoft.com/office/drawing/2014/main" id="{E226C63E-900C-4185-955C-BA2A19EE770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447678" y="-2351810"/>
            <a:ext cx="630382" cy="630382"/>
          </a:xfrm>
          <a:prstGeom prst="rect">
            <a:avLst/>
          </a:prstGeom>
        </p:spPr>
      </p:pic>
      <p:sp>
        <p:nvSpPr>
          <p:cNvPr id="9" name="Oval 8">
            <a:extLst>
              <a:ext uri="{FF2B5EF4-FFF2-40B4-BE49-F238E27FC236}">
                <a16:creationId xmlns:a16="http://schemas.microsoft.com/office/drawing/2014/main" id="{8E47800C-4AB1-4276-AA7E-56707858FF2A}"/>
              </a:ext>
            </a:extLst>
          </p:cNvPr>
          <p:cNvSpPr/>
          <p:nvPr/>
        </p:nvSpPr>
        <p:spPr>
          <a:xfrm>
            <a:off x="3265976" y="-1520536"/>
            <a:ext cx="914400" cy="914400"/>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6B9580B-68AB-442D-A8FF-8D757069C5DE}"/>
              </a:ext>
            </a:extLst>
          </p:cNvPr>
          <p:cNvSpPr/>
          <p:nvPr/>
        </p:nvSpPr>
        <p:spPr>
          <a:xfrm>
            <a:off x="0" y="0"/>
            <a:ext cx="4779811" cy="6858000"/>
          </a:xfrm>
          <a:custGeom>
            <a:avLst/>
            <a:gdLst>
              <a:gd name="connsiteX0" fmla="*/ 0 w 4779811"/>
              <a:gd name="connsiteY0" fmla="*/ 0 h 6858000"/>
              <a:gd name="connsiteX1" fmla="*/ 2903764 w 4779811"/>
              <a:gd name="connsiteY1" fmla="*/ 0 h 6858000"/>
              <a:gd name="connsiteX2" fmla="*/ 2983964 w 4779811"/>
              <a:gd name="connsiteY2" fmla="*/ 51415 h 6858000"/>
              <a:gd name="connsiteX3" fmla="*/ 4779811 w 4779811"/>
              <a:gd name="connsiteY3" fmla="*/ 3429000 h 6858000"/>
              <a:gd name="connsiteX4" fmla="*/ 2983964 w 4779811"/>
              <a:gd name="connsiteY4" fmla="*/ 6806585 h 6858000"/>
              <a:gd name="connsiteX5" fmla="*/ 2903764 w 4779811"/>
              <a:gd name="connsiteY5" fmla="*/ 6858000 h 6858000"/>
              <a:gd name="connsiteX6" fmla="*/ 0 w 4779811"/>
              <a:gd name="connsiteY6" fmla="*/ 6858000 h 6858000"/>
              <a:gd name="connsiteX7" fmla="*/ 0 w 4779811"/>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9811" h="6858000">
                <a:moveTo>
                  <a:pt x="0" y="0"/>
                </a:moveTo>
                <a:lnTo>
                  <a:pt x="2903764" y="0"/>
                </a:lnTo>
                <a:lnTo>
                  <a:pt x="2983964" y="51415"/>
                </a:lnTo>
                <a:cubicBezTo>
                  <a:pt x="4067449" y="783404"/>
                  <a:pt x="4779811" y="2023011"/>
                  <a:pt x="4779811" y="3429000"/>
                </a:cubicBezTo>
                <a:cubicBezTo>
                  <a:pt x="4779811" y="4834989"/>
                  <a:pt x="4067449" y="6074596"/>
                  <a:pt x="2983964" y="6806585"/>
                </a:cubicBezTo>
                <a:lnTo>
                  <a:pt x="2903764" y="6858000"/>
                </a:lnTo>
                <a:lnTo>
                  <a:pt x="0" y="6858000"/>
                </a:lnTo>
                <a:lnTo>
                  <a:pt x="0" y="0"/>
                </a:lnTo>
                <a:close/>
              </a:path>
            </a:pathLst>
          </a:custGeom>
          <a:blipFill dpi="0" rotWithShape="0">
            <a:blip r:embed="rId5">
              <a:extLst>
                <a:ext uri="{837473B0-CC2E-450A-ABE3-18F120FF3D39}">
                  <a1611:picAttrSrcUrl xmlns:a1611="http://schemas.microsoft.com/office/drawing/2016/11/main" r:id="rId6"/>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 name="Oval 6">
            <a:extLst>
              <a:ext uri="{FF2B5EF4-FFF2-40B4-BE49-F238E27FC236}">
                <a16:creationId xmlns:a16="http://schemas.microsoft.com/office/drawing/2014/main" id="{C83D2FF7-AAED-4DF4-BD5D-D38DBEE61CDA}"/>
              </a:ext>
            </a:extLst>
          </p:cNvPr>
          <p:cNvSpPr/>
          <p:nvPr/>
        </p:nvSpPr>
        <p:spPr>
          <a:xfrm>
            <a:off x="5136049" y="631841"/>
            <a:ext cx="914400" cy="91440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8109BEA-3120-44C6-9FCD-B1BD7BBB7DAF}"/>
              </a:ext>
            </a:extLst>
          </p:cNvPr>
          <p:cNvSpPr txBox="1"/>
          <p:nvPr/>
        </p:nvSpPr>
        <p:spPr>
          <a:xfrm>
            <a:off x="6724107" y="1910258"/>
            <a:ext cx="5608816" cy="4844468"/>
          </a:xfrm>
          <a:prstGeom prst="rect">
            <a:avLst/>
          </a:prstGeom>
          <a:noFill/>
        </p:spPr>
        <p:txBody>
          <a:bodyPr wrap="square" rtlCol="0">
            <a:spAutoFit/>
          </a:bodyPr>
          <a:lstStyle/>
          <a:p>
            <a:r>
              <a:rPr lang="es-ES" sz="1600" b="1" u="sng" dirty="0"/>
              <a:t>PROBLEMATICA</a:t>
            </a:r>
          </a:p>
          <a:p>
            <a:pPr>
              <a:lnSpc>
                <a:spcPct val="107000"/>
              </a:lnSpc>
              <a:spcAft>
                <a:spcPts val="800"/>
              </a:spcAft>
            </a:pPr>
            <a:r>
              <a:rPr lang="es-AR" sz="1400" dirty="0">
                <a:effectLst/>
                <a:latin typeface="Calibri" panose="020F0502020204030204" pitchFamily="34" charset="0"/>
                <a:ea typeface="Calibri" panose="020F0502020204030204" pitchFamily="34" charset="0"/>
                <a:cs typeface="Times New Roman" panose="02020603050405020304" pitchFamily="18" charset="0"/>
              </a:rPr>
              <a:t>En el ámbito de la obra eléctrica y de aquellas que utilizan ductos para el transporte de servicios, el no contar con un buen registro de esta, se convierte en desconocimiento de la distribución de la infraestructura subterránea, el cual se torna en un problema que es muy conocido en la industria. Hoy en día la solución es un costoso proceso de sondeo ultrasónico en la superficie el cual toma tiempo y no es del todo efectivo. </a:t>
            </a:r>
          </a:p>
          <a:p>
            <a:r>
              <a:rPr lang="es-ES" sz="1600" b="1" u="sng" dirty="0"/>
              <a:t>SOLUCION</a:t>
            </a:r>
          </a:p>
          <a:p>
            <a:pPr>
              <a:lnSpc>
                <a:spcPct val="107000"/>
              </a:lnSpc>
              <a:spcAft>
                <a:spcPts val="800"/>
              </a:spcAft>
            </a:pPr>
            <a:r>
              <a:rPr lang="es-AR" sz="1400" dirty="0">
                <a:effectLst/>
                <a:latin typeface="Calibri" panose="020F0502020204030204" pitchFamily="34" charset="0"/>
                <a:ea typeface="Calibri" panose="020F0502020204030204" pitchFamily="34" charset="0"/>
                <a:cs typeface="Times New Roman" panose="02020603050405020304" pitchFamily="18" charset="0"/>
              </a:rPr>
              <a:t>Nuestro proyecto es un dispositivo reducido el cual va a ser capaz de maniobrar en el interior de las trincheras y cañerías eléctricas subterráneas a través de un enlace de video y además se va a poder realizar un seguimiento en la superficie a treves de un radio faro, con el cual se realiza un relevamiento con el recorrido de la instalación, lo que permitirá tener un relevamiento exacto del recorrido.</a:t>
            </a:r>
          </a:p>
          <a:p>
            <a:r>
              <a:rPr lang="es-ES" sz="1600" b="1" u="sng" dirty="0"/>
              <a:t>IMPLEMENTACION</a:t>
            </a:r>
          </a:p>
          <a:p>
            <a:pPr>
              <a:lnSpc>
                <a:spcPct val="107000"/>
              </a:lnSpc>
              <a:spcAft>
                <a:spcPts val="800"/>
              </a:spcAft>
            </a:pPr>
            <a:r>
              <a:rPr lang="es-AR" sz="1400" dirty="0">
                <a:effectLst/>
                <a:latin typeface="Calibri" panose="020F0502020204030204" pitchFamily="34" charset="0"/>
                <a:ea typeface="Calibri" panose="020F0502020204030204" pitchFamily="34" charset="0"/>
                <a:cs typeface="Times New Roman" panose="02020603050405020304" pitchFamily="18" charset="0"/>
              </a:rPr>
              <a:t>El dispositivo constará de una plataforma con cuatro ruedas, de tracción y dirección posterior, con un </a:t>
            </a:r>
            <a:r>
              <a:rPr lang="es-AR" sz="1400" dirty="0" err="1">
                <a:effectLst/>
                <a:latin typeface="Calibri" panose="020F0502020204030204" pitchFamily="34" charset="0"/>
                <a:ea typeface="Calibri" panose="020F0502020204030204" pitchFamily="34" charset="0"/>
                <a:cs typeface="Times New Roman" panose="02020603050405020304" pitchFamily="18" charset="0"/>
              </a:rPr>
              <a:t>feed</a:t>
            </a:r>
            <a:r>
              <a:rPr lang="es-AR" sz="1400" dirty="0">
                <a:effectLst/>
                <a:latin typeface="Calibri" panose="020F0502020204030204" pitchFamily="34" charset="0"/>
                <a:ea typeface="Calibri" panose="020F0502020204030204" pitchFamily="34" charset="0"/>
                <a:cs typeface="Times New Roman" panose="02020603050405020304" pitchFamily="18" charset="0"/>
              </a:rPr>
              <a:t> de video en vivo y un sistema posicionamiento por radio faro totalmente inalámbrico; el cual será captado en la superficie con otro dispositivo.</a:t>
            </a:r>
          </a:p>
        </p:txBody>
      </p:sp>
      <p:pic>
        <p:nvPicPr>
          <p:cNvPr id="15" name="Graphic 14" descr="Stopwatch">
            <a:extLst>
              <a:ext uri="{FF2B5EF4-FFF2-40B4-BE49-F238E27FC236}">
                <a16:creationId xmlns:a16="http://schemas.microsoft.com/office/drawing/2014/main" id="{C222C2F1-C8B6-43A6-942D-449E04CF5AA9}"/>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5222222" y="675585"/>
            <a:ext cx="745979" cy="745979"/>
          </a:xfrm>
          <a:prstGeom prst="rect">
            <a:avLst/>
          </a:prstGeom>
        </p:spPr>
      </p:pic>
      <p:sp>
        <p:nvSpPr>
          <p:cNvPr id="16" name="Oval 15">
            <a:extLst>
              <a:ext uri="{FF2B5EF4-FFF2-40B4-BE49-F238E27FC236}">
                <a16:creationId xmlns:a16="http://schemas.microsoft.com/office/drawing/2014/main" id="{46F31000-0A3E-440B-A0B7-4EBBA97720D7}"/>
              </a:ext>
            </a:extLst>
          </p:cNvPr>
          <p:cNvSpPr/>
          <p:nvPr/>
        </p:nvSpPr>
        <p:spPr>
          <a:xfrm>
            <a:off x="5638800" y="2893130"/>
            <a:ext cx="914400" cy="914400"/>
          </a:xfrm>
          <a:prstGeom prst="ellipse">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BDC18A36-A4C1-4A44-86BA-8E5F0594F042}"/>
              </a:ext>
            </a:extLst>
          </p:cNvPr>
          <p:cNvSpPr/>
          <p:nvPr/>
        </p:nvSpPr>
        <p:spPr>
          <a:xfrm>
            <a:off x="4920730" y="5571995"/>
            <a:ext cx="914400" cy="914400"/>
          </a:xfrm>
          <a:prstGeom prst="ellipse">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City">
            <a:extLst>
              <a:ext uri="{FF2B5EF4-FFF2-40B4-BE49-F238E27FC236}">
                <a16:creationId xmlns:a16="http://schemas.microsoft.com/office/drawing/2014/main" id="{C6CE4348-A983-45B3-A907-6B305A74B14D}"/>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5067703" y="5707076"/>
            <a:ext cx="644237" cy="644237"/>
          </a:xfrm>
          <a:prstGeom prst="rect">
            <a:avLst/>
          </a:prstGeom>
        </p:spPr>
      </p:pic>
      <p:sp>
        <p:nvSpPr>
          <p:cNvPr id="3" name="Oval 2">
            <a:extLst>
              <a:ext uri="{FF2B5EF4-FFF2-40B4-BE49-F238E27FC236}">
                <a16:creationId xmlns:a16="http://schemas.microsoft.com/office/drawing/2014/main" id="{3B47D739-58EB-4D40-8FD1-F6B896E47DEB}"/>
              </a:ext>
            </a:extLst>
          </p:cNvPr>
          <p:cNvSpPr/>
          <p:nvPr/>
        </p:nvSpPr>
        <p:spPr>
          <a:xfrm>
            <a:off x="3403660" y="7419109"/>
            <a:ext cx="914400" cy="914400"/>
          </a:xfrm>
          <a:prstGeom prst="ellipse">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Trophy">
            <a:extLst>
              <a:ext uri="{FF2B5EF4-FFF2-40B4-BE49-F238E27FC236}">
                <a16:creationId xmlns:a16="http://schemas.microsoft.com/office/drawing/2014/main" id="{FB2D02B6-C5C4-4607-9CBE-6CB20151349A}"/>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3537526" y="7555905"/>
            <a:ext cx="683570" cy="683570"/>
          </a:xfrm>
          <a:prstGeom prst="rect">
            <a:avLst/>
          </a:prstGeom>
        </p:spPr>
      </p:pic>
      <p:sp>
        <p:nvSpPr>
          <p:cNvPr id="29" name="TextBox 11">
            <a:extLst>
              <a:ext uri="{FF2B5EF4-FFF2-40B4-BE49-F238E27FC236}">
                <a16:creationId xmlns:a16="http://schemas.microsoft.com/office/drawing/2014/main" id="{E3F1025F-45E3-44EC-9D40-61BFCEF4F869}"/>
              </a:ext>
            </a:extLst>
          </p:cNvPr>
          <p:cNvSpPr txBox="1"/>
          <p:nvPr/>
        </p:nvSpPr>
        <p:spPr>
          <a:xfrm>
            <a:off x="7113277" y="1236747"/>
            <a:ext cx="3491345" cy="461665"/>
          </a:xfrm>
          <a:prstGeom prst="rect">
            <a:avLst/>
          </a:prstGeom>
          <a:noFill/>
        </p:spPr>
        <p:txBody>
          <a:bodyPr wrap="square" rtlCol="0">
            <a:spAutoFit/>
          </a:bodyPr>
          <a:lstStyle/>
          <a:p>
            <a:r>
              <a:rPr lang="en-US" sz="2400" b="1" dirty="0">
                <a:solidFill>
                  <a:srgbClr val="009999"/>
                </a:solidFill>
                <a:latin typeface="Roboto" panose="02000000000000000000" pitchFamily="2" charset="0"/>
                <a:ea typeface="Roboto" panose="02000000000000000000" pitchFamily="2" charset="0"/>
                <a:cs typeface="Roboto" panose="02000000000000000000" pitchFamily="2" charset="0"/>
              </a:rPr>
              <a:t>NUESTRO PROTOTIPO</a:t>
            </a:r>
          </a:p>
        </p:txBody>
      </p:sp>
      <p:pic>
        <p:nvPicPr>
          <p:cNvPr id="30" name="Graphic 10" descr="Target">
            <a:extLst>
              <a:ext uri="{FF2B5EF4-FFF2-40B4-BE49-F238E27FC236}">
                <a16:creationId xmlns:a16="http://schemas.microsoft.com/office/drawing/2014/main" id="{39769C34-D455-4E28-AC6A-13F50184E5E0}"/>
              </a:ext>
            </a:extLst>
          </p:cNvPr>
          <p:cNvPicPr>
            <a:picLocks noChangeAspect="1"/>
          </p:cNvPicPr>
          <p:nvPr/>
        </p:nvPicPr>
        <p:blipFill>
          <a:blip r:embed="rId13" cstate="email">
            <a:extLst>
              <a:ext uri="{28A0092B-C50C-407E-A947-70E740481C1C}">
                <a14:useLocalDpi xmlns:a14="http://schemas.microsoft.com/office/drawing/2010/main"/>
              </a:ext>
              <a:ext uri="{96DAC541-7B7A-43D3-8B79-37D633B846F1}">
                <asvg:svgBlip xmlns:asvg="http://schemas.microsoft.com/office/drawing/2016/SVG/main" r:embed="rId14"/>
              </a:ext>
            </a:extLst>
          </a:blip>
          <a:srcRect/>
          <a:stretch/>
        </p:blipFill>
        <p:spPr>
          <a:xfrm>
            <a:off x="5804471" y="3019533"/>
            <a:ext cx="630383" cy="630383"/>
          </a:xfrm>
          <a:prstGeom prst="rect">
            <a:avLst/>
          </a:prstGeom>
        </p:spPr>
      </p:pic>
      <p:pic>
        <p:nvPicPr>
          <p:cNvPr id="31" name="Graphic 16" descr="Head with gears">
            <a:extLst>
              <a:ext uri="{FF2B5EF4-FFF2-40B4-BE49-F238E27FC236}">
                <a16:creationId xmlns:a16="http://schemas.microsoft.com/office/drawing/2014/main" id="{FB046A17-D6C9-4A68-B96B-ED2B660AABC4}"/>
              </a:ext>
            </a:extLst>
          </p:cNvPr>
          <p:cNvPicPr>
            <a:picLocks noChangeAspect="1"/>
          </p:cNvPicPr>
          <p:nvPr/>
        </p:nvPicPr>
        <p:blipFill>
          <a:blip r:embed="rId15" cstate="email">
            <a:extLst>
              <a:ext uri="{28A0092B-C50C-407E-A947-70E740481C1C}">
                <a14:useLocalDpi xmlns:a14="http://schemas.microsoft.com/office/drawing/2010/main"/>
              </a:ext>
              <a:ext uri="{96DAC541-7B7A-43D3-8B79-37D633B846F1}">
                <asvg:svgBlip xmlns:asvg="http://schemas.microsoft.com/office/drawing/2016/SVG/main" r:embed="rId16"/>
              </a:ext>
            </a:extLst>
          </a:blip>
          <a:srcRect/>
          <a:stretch/>
        </p:blipFill>
        <p:spPr>
          <a:xfrm>
            <a:off x="3330995" y="-1444550"/>
            <a:ext cx="745979" cy="745979"/>
          </a:xfrm>
          <a:prstGeom prst="rect">
            <a:avLst/>
          </a:prstGeom>
        </p:spPr>
      </p:pic>
      <p:pic>
        <p:nvPicPr>
          <p:cNvPr id="19" name="Gráfico 18" descr="Selfie contorno">
            <a:extLst>
              <a:ext uri="{FF2B5EF4-FFF2-40B4-BE49-F238E27FC236}">
                <a16:creationId xmlns:a16="http://schemas.microsoft.com/office/drawing/2014/main" id="{F261486A-DB5F-4602-8A3B-498FCFD8E18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644003" y="6141935"/>
            <a:ext cx="688920" cy="688920"/>
          </a:xfrm>
          <a:prstGeom prst="rect">
            <a:avLst/>
          </a:prstGeom>
        </p:spPr>
      </p:pic>
      <p:pic>
        <p:nvPicPr>
          <p:cNvPr id="32" name="Gráfico 31" descr="Robot con relleno sólido">
            <a:extLst>
              <a:ext uri="{FF2B5EF4-FFF2-40B4-BE49-F238E27FC236}">
                <a16:creationId xmlns:a16="http://schemas.microsoft.com/office/drawing/2014/main" id="{CA2349D7-B854-4B44-8663-7D6574BD4A1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397440" y="1274351"/>
            <a:ext cx="630384" cy="630384"/>
          </a:xfrm>
          <a:prstGeom prst="rect">
            <a:avLst/>
          </a:prstGeom>
        </p:spPr>
      </p:pic>
    </p:spTree>
    <p:extLst>
      <p:ext uri="{BB962C8B-B14F-4D97-AF65-F5344CB8AC3E}">
        <p14:creationId xmlns:p14="http://schemas.microsoft.com/office/powerpoint/2010/main" val="765659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n 22" descr="Imagen que contiene Texto&#10;&#10;Descripción generada automáticamente">
            <a:extLst>
              <a:ext uri="{FF2B5EF4-FFF2-40B4-BE49-F238E27FC236}">
                <a16:creationId xmlns:a16="http://schemas.microsoft.com/office/drawing/2014/main" id="{5373AD10-13E7-418C-95D3-A344A130A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635" y="-1"/>
            <a:ext cx="6780365" cy="914400"/>
          </a:xfrm>
          <a:prstGeom prst="rect">
            <a:avLst/>
          </a:prstGeom>
        </p:spPr>
      </p:pic>
      <p:sp>
        <p:nvSpPr>
          <p:cNvPr id="4" name="Circle: Hollow 3">
            <a:extLst>
              <a:ext uri="{FF2B5EF4-FFF2-40B4-BE49-F238E27FC236}">
                <a16:creationId xmlns:a16="http://schemas.microsoft.com/office/drawing/2014/main" id="{51800735-66CA-4969-8E1D-3D056CEB77F4}"/>
              </a:ext>
            </a:extLst>
          </p:cNvPr>
          <p:cNvSpPr/>
          <p:nvPr/>
        </p:nvSpPr>
        <p:spPr>
          <a:xfrm rot="9651021">
            <a:off x="-4135581" y="-1413164"/>
            <a:ext cx="9684327" cy="9684327"/>
          </a:xfrm>
          <a:prstGeom prst="donut">
            <a:avLst>
              <a:gd name="adj" fmla="val 7940"/>
            </a:avLst>
          </a:prstGeom>
          <a:gradFill flip="none" rotWithShape="1">
            <a:gsLst>
              <a:gs pos="0">
                <a:srgbClr val="00CCFF"/>
              </a:gs>
              <a:gs pos="16000">
                <a:srgbClr val="009999"/>
              </a:gs>
              <a:gs pos="37000">
                <a:srgbClr val="FF9900"/>
              </a:gs>
              <a:gs pos="100000">
                <a:srgbClr val="0033CC"/>
              </a:gs>
              <a:gs pos="82000">
                <a:srgbClr val="9900FF"/>
              </a:gs>
              <a:gs pos="60000">
                <a:srgbClr val="CC00C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a:extLst>
              <a:ext uri="{FF2B5EF4-FFF2-40B4-BE49-F238E27FC236}">
                <a16:creationId xmlns:a16="http://schemas.microsoft.com/office/drawing/2014/main" id="{1AD8458E-8A29-49A8-BD75-AB67ACD00864}"/>
              </a:ext>
            </a:extLst>
          </p:cNvPr>
          <p:cNvSpPr/>
          <p:nvPr/>
        </p:nvSpPr>
        <p:spPr>
          <a:xfrm>
            <a:off x="-4835237" y="-2036619"/>
            <a:ext cx="10931237" cy="1093123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27C6B2C-294B-4D67-8344-4157A0F4A63A}"/>
              </a:ext>
            </a:extLst>
          </p:cNvPr>
          <p:cNvSpPr/>
          <p:nvPr/>
        </p:nvSpPr>
        <p:spPr>
          <a:xfrm>
            <a:off x="-3265338" y="-1371597"/>
            <a:ext cx="914400" cy="9144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Eye">
            <a:extLst>
              <a:ext uri="{FF2B5EF4-FFF2-40B4-BE49-F238E27FC236}">
                <a16:creationId xmlns:a16="http://schemas.microsoft.com/office/drawing/2014/main" id="{E226C63E-900C-4185-955C-BA2A19EE770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3106013" y="-1236518"/>
            <a:ext cx="630382" cy="630382"/>
          </a:xfrm>
          <a:prstGeom prst="rect">
            <a:avLst/>
          </a:prstGeom>
        </p:spPr>
      </p:pic>
      <p:sp>
        <p:nvSpPr>
          <p:cNvPr id="9" name="Oval 8">
            <a:extLst>
              <a:ext uri="{FF2B5EF4-FFF2-40B4-BE49-F238E27FC236}">
                <a16:creationId xmlns:a16="http://schemas.microsoft.com/office/drawing/2014/main" id="{8E47800C-4AB1-4276-AA7E-56707858FF2A}"/>
              </a:ext>
            </a:extLst>
          </p:cNvPr>
          <p:cNvSpPr/>
          <p:nvPr/>
        </p:nvSpPr>
        <p:spPr>
          <a:xfrm>
            <a:off x="0" y="-2524991"/>
            <a:ext cx="914400" cy="914400"/>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6B9580B-68AB-442D-A8FF-8D757069C5DE}"/>
              </a:ext>
            </a:extLst>
          </p:cNvPr>
          <p:cNvSpPr/>
          <p:nvPr/>
        </p:nvSpPr>
        <p:spPr>
          <a:xfrm>
            <a:off x="0" y="0"/>
            <a:ext cx="4779811" cy="6858000"/>
          </a:xfrm>
          <a:custGeom>
            <a:avLst/>
            <a:gdLst>
              <a:gd name="connsiteX0" fmla="*/ 0 w 4779811"/>
              <a:gd name="connsiteY0" fmla="*/ 0 h 6858000"/>
              <a:gd name="connsiteX1" fmla="*/ 2903764 w 4779811"/>
              <a:gd name="connsiteY1" fmla="*/ 0 h 6858000"/>
              <a:gd name="connsiteX2" fmla="*/ 2983964 w 4779811"/>
              <a:gd name="connsiteY2" fmla="*/ 51415 h 6858000"/>
              <a:gd name="connsiteX3" fmla="*/ 4779811 w 4779811"/>
              <a:gd name="connsiteY3" fmla="*/ 3429000 h 6858000"/>
              <a:gd name="connsiteX4" fmla="*/ 2983964 w 4779811"/>
              <a:gd name="connsiteY4" fmla="*/ 6806585 h 6858000"/>
              <a:gd name="connsiteX5" fmla="*/ 2903764 w 4779811"/>
              <a:gd name="connsiteY5" fmla="*/ 6858000 h 6858000"/>
              <a:gd name="connsiteX6" fmla="*/ 0 w 4779811"/>
              <a:gd name="connsiteY6" fmla="*/ 6858000 h 6858000"/>
              <a:gd name="connsiteX7" fmla="*/ 0 w 4779811"/>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9811" h="6858000">
                <a:moveTo>
                  <a:pt x="0" y="0"/>
                </a:moveTo>
                <a:lnTo>
                  <a:pt x="2903764" y="0"/>
                </a:lnTo>
                <a:lnTo>
                  <a:pt x="2983964" y="51415"/>
                </a:lnTo>
                <a:cubicBezTo>
                  <a:pt x="4067449" y="783404"/>
                  <a:pt x="4779811" y="2023011"/>
                  <a:pt x="4779811" y="3429000"/>
                </a:cubicBezTo>
                <a:cubicBezTo>
                  <a:pt x="4779811" y="4834989"/>
                  <a:pt x="4067449" y="6074596"/>
                  <a:pt x="2983964" y="6806585"/>
                </a:cubicBezTo>
                <a:lnTo>
                  <a:pt x="2903764" y="6858000"/>
                </a:lnTo>
                <a:lnTo>
                  <a:pt x="0" y="6858000"/>
                </a:lnTo>
                <a:lnTo>
                  <a:pt x="0" y="0"/>
                </a:lnTo>
                <a:close/>
              </a:path>
            </a:pathLst>
          </a:custGeom>
          <a:blipFill dpi="0" rotWithShape="0">
            <a:blip r:embed="rId5">
              <a:extLst>
                <a:ext uri="{837473B0-CC2E-450A-ABE3-18F120FF3D39}">
                  <a1611:picAttrSrcUrl xmlns:a1611="http://schemas.microsoft.com/office/drawing/2016/11/main" r:id="rId6"/>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 name="Oval 6">
            <a:extLst>
              <a:ext uri="{FF2B5EF4-FFF2-40B4-BE49-F238E27FC236}">
                <a16:creationId xmlns:a16="http://schemas.microsoft.com/office/drawing/2014/main" id="{C83D2FF7-AAED-4DF4-BD5D-D38DBEE61CDA}"/>
              </a:ext>
            </a:extLst>
          </p:cNvPr>
          <p:cNvSpPr/>
          <p:nvPr/>
        </p:nvSpPr>
        <p:spPr>
          <a:xfrm>
            <a:off x="3300956" y="-1538335"/>
            <a:ext cx="914400" cy="91440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D0F257-2D8C-4FA7-8362-4EA44B5239CB}"/>
              </a:ext>
            </a:extLst>
          </p:cNvPr>
          <p:cNvSpPr txBox="1"/>
          <p:nvPr/>
        </p:nvSpPr>
        <p:spPr>
          <a:xfrm>
            <a:off x="6795656" y="2893130"/>
            <a:ext cx="3491345" cy="461665"/>
          </a:xfrm>
          <a:prstGeom prst="rect">
            <a:avLst/>
          </a:prstGeom>
          <a:noFill/>
        </p:spPr>
        <p:txBody>
          <a:bodyPr wrap="square" rtlCol="0">
            <a:spAutoFit/>
          </a:bodyPr>
          <a:lstStyle/>
          <a:p>
            <a:r>
              <a:rPr lang="en-US" sz="2400" b="1" dirty="0">
                <a:solidFill>
                  <a:srgbClr val="CC00CC"/>
                </a:solidFill>
                <a:latin typeface="Roboto" panose="02000000000000000000" pitchFamily="2" charset="0"/>
                <a:ea typeface="Roboto" panose="02000000000000000000" pitchFamily="2" charset="0"/>
                <a:cs typeface="Roboto" panose="02000000000000000000" pitchFamily="2" charset="0"/>
              </a:rPr>
              <a:t>NUESTRA UBICACION</a:t>
            </a:r>
          </a:p>
        </p:txBody>
      </p:sp>
      <p:sp>
        <p:nvSpPr>
          <p:cNvPr id="13" name="TextBox 12">
            <a:extLst>
              <a:ext uri="{FF2B5EF4-FFF2-40B4-BE49-F238E27FC236}">
                <a16:creationId xmlns:a16="http://schemas.microsoft.com/office/drawing/2014/main" id="{68109BEA-3120-44C6-9FCD-B1BD7BBB7DAF}"/>
              </a:ext>
            </a:extLst>
          </p:cNvPr>
          <p:cNvSpPr txBox="1"/>
          <p:nvPr/>
        </p:nvSpPr>
        <p:spPr>
          <a:xfrm>
            <a:off x="6795656" y="3354795"/>
            <a:ext cx="5288492" cy="1754326"/>
          </a:xfrm>
          <a:prstGeom prst="rect">
            <a:avLst/>
          </a:prstGeom>
          <a:noFill/>
        </p:spPr>
        <p:txBody>
          <a:bodyPr wrap="square" rtlCol="0">
            <a:spAutoFit/>
          </a:bodyPr>
          <a:lstStyle/>
          <a:p>
            <a:r>
              <a:rPr lang="en-US" dirty="0" err="1"/>
              <a:t>Nuestro</a:t>
            </a:r>
            <a:r>
              <a:rPr lang="en-US" dirty="0"/>
              <a:t> </a:t>
            </a:r>
            <a:r>
              <a:rPr lang="en-US" dirty="0" err="1"/>
              <a:t>equipo</a:t>
            </a:r>
            <a:r>
              <a:rPr lang="en-US" dirty="0"/>
              <a:t> </a:t>
            </a:r>
            <a:r>
              <a:rPr lang="en-US" dirty="0" err="1"/>
              <a:t>cuenta</a:t>
            </a:r>
            <a:r>
              <a:rPr lang="en-US" dirty="0"/>
              <a:t> con </a:t>
            </a:r>
            <a:r>
              <a:rPr lang="en-US" dirty="0" err="1"/>
              <a:t>integrantes</a:t>
            </a:r>
            <a:r>
              <a:rPr lang="en-US" dirty="0"/>
              <a:t> </a:t>
            </a:r>
            <a:r>
              <a:rPr lang="en-US" dirty="0" err="1"/>
              <a:t>mayoritarios</a:t>
            </a:r>
            <a:r>
              <a:rPr lang="en-US" dirty="0"/>
              <a:t> de Cordoba y un </a:t>
            </a:r>
            <a:r>
              <a:rPr lang="en-US" dirty="0" err="1"/>
              <a:t>integrante</a:t>
            </a:r>
            <a:r>
              <a:rPr lang="en-US" dirty="0"/>
              <a:t> de Chaco, con </a:t>
            </a:r>
            <a:r>
              <a:rPr lang="en-US" dirty="0" err="1"/>
              <a:t>este</a:t>
            </a:r>
            <a:r>
              <a:rPr lang="en-US" dirty="0"/>
              <a:t> </a:t>
            </a:r>
            <a:r>
              <a:rPr lang="en-US" dirty="0" err="1"/>
              <a:t>esquema</a:t>
            </a:r>
            <a:r>
              <a:rPr lang="en-US" dirty="0"/>
              <a:t>, </a:t>
            </a:r>
            <a:r>
              <a:rPr lang="en-US" dirty="0" err="1"/>
              <a:t>el</a:t>
            </a:r>
            <a:r>
              <a:rPr lang="en-US" dirty="0"/>
              <a:t> </a:t>
            </a:r>
            <a:r>
              <a:rPr lang="en-US" dirty="0" err="1"/>
              <a:t>uso</a:t>
            </a:r>
            <a:r>
              <a:rPr lang="en-US" dirty="0"/>
              <a:t> de </a:t>
            </a:r>
            <a:r>
              <a:rPr lang="en-US" dirty="0" err="1"/>
              <a:t>herramientas</a:t>
            </a:r>
            <a:r>
              <a:rPr lang="en-US" dirty="0"/>
              <a:t>  de  </a:t>
            </a:r>
            <a:r>
              <a:rPr lang="en-US" dirty="0" err="1"/>
              <a:t>comunicacion</a:t>
            </a:r>
            <a:r>
              <a:rPr lang="en-US" dirty="0"/>
              <a:t>, </a:t>
            </a:r>
            <a:r>
              <a:rPr lang="en-US" dirty="0" err="1"/>
              <a:t>trabajo</a:t>
            </a:r>
            <a:r>
              <a:rPr lang="en-US" dirty="0"/>
              <a:t> </a:t>
            </a:r>
            <a:r>
              <a:rPr lang="en-US" dirty="0" err="1"/>
              <a:t>colaborativo</a:t>
            </a:r>
            <a:r>
              <a:rPr lang="en-US" dirty="0"/>
              <a:t> y </a:t>
            </a:r>
            <a:r>
              <a:rPr lang="en-US" dirty="0" err="1"/>
              <a:t>metodologias</a:t>
            </a:r>
            <a:r>
              <a:rPr lang="en-US" dirty="0"/>
              <a:t> </a:t>
            </a:r>
            <a:r>
              <a:rPr lang="en-US" dirty="0" err="1"/>
              <a:t>agiles</a:t>
            </a:r>
            <a:r>
              <a:rPr lang="en-US" dirty="0"/>
              <a:t> es fundamental para </a:t>
            </a:r>
            <a:r>
              <a:rPr lang="en-US" dirty="0" err="1"/>
              <a:t>el</a:t>
            </a:r>
            <a:r>
              <a:rPr lang="en-US" dirty="0"/>
              <a:t> </a:t>
            </a:r>
            <a:r>
              <a:rPr lang="en-US" dirty="0" err="1"/>
              <a:t>desarrollo</a:t>
            </a:r>
            <a:r>
              <a:rPr lang="en-US" dirty="0"/>
              <a:t> del Proyecto.</a:t>
            </a:r>
          </a:p>
          <a:p>
            <a:pPr algn="just"/>
            <a:endParaRPr lang="en-US" dirty="0"/>
          </a:p>
        </p:txBody>
      </p:sp>
      <p:pic>
        <p:nvPicPr>
          <p:cNvPr id="15" name="Graphic 14" descr="Stopwatch">
            <a:extLst>
              <a:ext uri="{FF2B5EF4-FFF2-40B4-BE49-F238E27FC236}">
                <a16:creationId xmlns:a16="http://schemas.microsoft.com/office/drawing/2014/main" id="{C222C2F1-C8B6-43A6-942D-449E04CF5AA9}"/>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3387129" y="-1494591"/>
            <a:ext cx="745979" cy="745979"/>
          </a:xfrm>
          <a:prstGeom prst="rect">
            <a:avLst/>
          </a:prstGeom>
        </p:spPr>
      </p:pic>
      <p:sp>
        <p:nvSpPr>
          <p:cNvPr id="16" name="Oval 15">
            <a:extLst>
              <a:ext uri="{FF2B5EF4-FFF2-40B4-BE49-F238E27FC236}">
                <a16:creationId xmlns:a16="http://schemas.microsoft.com/office/drawing/2014/main" id="{46F31000-0A3E-440B-A0B7-4EBBA97720D7}"/>
              </a:ext>
            </a:extLst>
          </p:cNvPr>
          <p:cNvSpPr/>
          <p:nvPr/>
        </p:nvSpPr>
        <p:spPr>
          <a:xfrm>
            <a:off x="5126182" y="480299"/>
            <a:ext cx="914400" cy="914400"/>
          </a:xfrm>
          <a:prstGeom prst="ellipse">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BDC18A36-A4C1-4A44-86BA-8E5F0594F042}"/>
              </a:ext>
            </a:extLst>
          </p:cNvPr>
          <p:cNvSpPr/>
          <p:nvPr/>
        </p:nvSpPr>
        <p:spPr>
          <a:xfrm>
            <a:off x="5626908" y="2758049"/>
            <a:ext cx="914400" cy="914400"/>
          </a:xfrm>
          <a:prstGeom prst="ellipse">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City">
            <a:extLst>
              <a:ext uri="{FF2B5EF4-FFF2-40B4-BE49-F238E27FC236}">
                <a16:creationId xmlns:a16="http://schemas.microsoft.com/office/drawing/2014/main" id="{C6CE4348-A983-45B3-A907-6B305A74B14D}"/>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5773881" y="2893130"/>
            <a:ext cx="644237" cy="644237"/>
          </a:xfrm>
          <a:prstGeom prst="rect">
            <a:avLst/>
          </a:prstGeom>
        </p:spPr>
      </p:pic>
      <p:sp>
        <p:nvSpPr>
          <p:cNvPr id="3" name="Oval 2">
            <a:extLst>
              <a:ext uri="{FF2B5EF4-FFF2-40B4-BE49-F238E27FC236}">
                <a16:creationId xmlns:a16="http://schemas.microsoft.com/office/drawing/2014/main" id="{3B47D739-58EB-4D40-8FD1-F6B896E47DEB}"/>
              </a:ext>
            </a:extLst>
          </p:cNvPr>
          <p:cNvSpPr/>
          <p:nvPr/>
        </p:nvSpPr>
        <p:spPr>
          <a:xfrm>
            <a:off x="5041971" y="5473125"/>
            <a:ext cx="914400" cy="914400"/>
          </a:xfrm>
          <a:prstGeom prst="ellipse">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Trophy">
            <a:extLst>
              <a:ext uri="{FF2B5EF4-FFF2-40B4-BE49-F238E27FC236}">
                <a16:creationId xmlns:a16="http://schemas.microsoft.com/office/drawing/2014/main" id="{FB2D02B6-C5C4-4607-9CBE-6CB20151349A}"/>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5175837" y="5609921"/>
            <a:ext cx="683570" cy="683570"/>
          </a:xfrm>
          <a:prstGeom prst="rect">
            <a:avLst/>
          </a:prstGeom>
        </p:spPr>
      </p:pic>
      <p:sp>
        <p:nvSpPr>
          <p:cNvPr id="18" name="Oval 17">
            <a:extLst>
              <a:ext uri="{FF2B5EF4-FFF2-40B4-BE49-F238E27FC236}">
                <a16:creationId xmlns:a16="http://schemas.microsoft.com/office/drawing/2014/main" id="{86E6B4ED-B713-4E45-B307-1EBC24159EE6}"/>
              </a:ext>
            </a:extLst>
          </p:cNvPr>
          <p:cNvSpPr/>
          <p:nvPr/>
        </p:nvSpPr>
        <p:spPr>
          <a:xfrm>
            <a:off x="8001000" y="5299364"/>
            <a:ext cx="914400" cy="9144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399F25E-BB4F-4513-8764-D937A5B0F1E0}"/>
              </a:ext>
            </a:extLst>
          </p:cNvPr>
          <p:cNvSpPr/>
          <p:nvPr/>
        </p:nvSpPr>
        <p:spPr>
          <a:xfrm>
            <a:off x="10047188" y="5299364"/>
            <a:ext cx="914400" cy="9144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626AD60-1820-476C-BC98-BAD45F055227}"/>
              </a:ext>
            </a:extLst>
          </p:cNvPr>
          <p:cNvSpPr txBox="1"/>
          <p:nvPr/>
        </p:nvSpPr>
        <p:spPr>
          <a:xfrm>
            <a:off x="8001000" y="6272710"/>
            <a:ext cx="1059873" cy="307777"/>
          </a:xfrm>
          <a:prstGeom prst="rect">
            <a:avLst/>
          </a:prstGeom>
          <a:noFill/>
        </p:spPr>
        <p:txBody>
          <a:bodyPr wrap="square" rtlCol="0">
            <a:spAutoFit/>
          </a:bodyPr>
          <a:lstStyle/>
          <a:p>
            <a:pPr algn="ctr"/>
            <a:r>
              <a:rPr lang="en-US" sz="1400" dirty="0">
                <a:solidFill>
                  <a:schemeClr val="bg1">
                    <a:lumMod val="50000"/>
                  </a:schemeClr>
                </a:solidFill>
              </a:rPr>
              <a:t>Cordoba</a:t>
            </a:r>
          </a:p>
        </p:txBody>
      </p:sp>
      <p:sp>
        <p:nvSpPr>
          <p:cNvPr id="22" name="TextBox 21">
            <a:extLst>
              <a:ext uri="{FF2B5EF4-FFF2-40B4-BE49-F238E27FC236}">
                <a16:creationId xmlns:a16="http://schemas.microsoft.com/office/drawing/2014/main" id="{CC6E4A3D-F898-47A9-A1B0-657C3CE944A5}"/>
              </a:ext>
            </a:extLst>
          </p:cNvPr>
          <p:cNvSpPr txBox="1"/>
          <p:nvPr/>
        </p:nvSpPr>
        <p:spPr>
          <a:xfrm>
            <a:off x="10088752" y="6272710"/>
            <a:ext cx="1059873" cy="307777"/>
          </a:xfrm>
          <a:prstGeom prst="rect">
            <a:avLst/>
          </a:prstGeom>
          <a:noFill/>
        </p:spPr>
        <p:txBody>
          <a:bodyPr wrap="square" rtlCol="0">
            <a:spAutoFit/>
          </a:bodyPr>
          <a:lstStyle/>
          <a:p>
            <a:pPr algn="ctr"/>
            <a:r>
              <a:rPr lang="en-US" sz="1400" dirty="0">
                <a:solidFill>
                  <a:schemeClr val="bg1">
                    <a:lumMod val="50000"/>
                  </a:schemeClr>
                </a:solidFill>
              </a:rPr>
              <a:t>Chaco</a:t>
            </a:r>
          </a:p>
        </p:txBody>
      </p:sp>
      <p:pic>
        <p:nvPicPr>
          <p:cNvPr id="24" name="Graphic 16" descr="Head with gears">
            <a:extLst>
              <a:ext uri="{FF2B5EF4-FFF2-40B4-BE49-F238E27FC236}">
                <a16:creationId xmlns:a16="http://schemas.microsoft.com/office/drawing/2014/main" id="{E6396694-CF1A-40AE-A067-95CC4A2E1E88}"/>
              </a:ext>
            </a:extLst>
          </p:cNvPr>
          <p:cNvPicPr>
            <a:picLocks noChangeAspect="1"/>
          </p:cNvPicPr>
          <p:nvPr/>
        </p:nvPicPr>
        <p:blipFill>
          <a:blip r:embed="rId13" cstate="email">
            <a:extLst>
              <a:ext uri="{28A0092B-C50C-407E-A947-70E740481C1C}">
                <a14:useLocalDpi xmlns:a14="http://schemas.microsoft.com/office/drawing/2010/main"/>
              </a:ext>
              <a:ext uri="{96DAC541-7B7A-43D3-8B79-37D633B846F1}">
                <asvg:svgBlip xmlns:asvg="http://schemas.microsoft.com/office/drawing/2016/SVG/main" r:embed="rId14"/>
              </a:ext>
            </a:extLst>
          </a:blip>
          <a:srcRect/>
          <a:stretch/>
        </p:blipFill>
        <p:spPr>
          <a:xfrm>
            <a:off x="84210" y="-2440781"/>
            <a:ext cx="745979" cy="745979"/>
          </a:xfrm>
          <a:prstGeom prst="rect">
            <a:avLst/>
          </a:prstGeom>
        </p:spPr>
      </p:pic>
      <p:pic>
        <p:nvPicPr>
          <p:cNvPr id="25" name="Graphic 10" descr="Target">
            <a:extLst>
              <a:ext uri="{FF2B5EF4-FFF2-40B4-BE49-F238E27FC236}">
                <a16:creationId xmlns:a16="http://schemas.microsoft.com/office/drawing/2014/main" id="{4508D3D5-125E-4238-8839-30A94BB9A510}"/>
              </a:ext>
            </a:extLst>
          </p:cNvPr>
          <p:cNvPicPr>
            <a:picLocks noChangeAspect="1"/>
          </p:cNvPicPr>
          <p:nvPr/>
        </p:nvPicPr>
        <p:blipFill>
          <a:blip r:embed="rId15" cstate="email">
            <a:extLst>
              <a:ext uri="{28A0092B-C50C-407E-A947-70E740481C1C}">
                <a14:useLocalDpi xmlns:a14="http://schemas.microsoft.com/office/drawing/2010/main"/>
              </a:ext>
              <a:ext uri="{96DAC541-7B7A-43D3-8B79-37D633B846F1}">
                <asvg:svgBlip xmlns:asvg="http://schemas.microsoft.com/office/drawing/2016/SVG/main" r:embed="rId16"/>
              </a:ext>
            </a:extLst>
          </a:blip>
          <a:srcRect/>
          <a:stretch/>
        </p:blipFill>
        <p:spPr>
          <a:xfrm>
            <a:off x="5291067" y="622307"/>
            <a:ext cx="630383" cy="630383"/>
          </a:xfrm>
          <a:prstGeom prst="rect">
            <a:avLst/>
          </a:prstGeom>
        </p:spPr>
      </p:pic>
      <p:pic>
        <p:nvPicPr>
          <p:cNvPr id="30" name="Gráfico 29" descr="Globo terráqueo: América con relleno sólido">
            <a:extLst>
              <a:ext uri="{FF2B5EF4-FFF2-40B4-BE49-F238E27FC236}">
                <a16:creationId xmlns:a16="http://schemas.microsoft.com/office/drawing/2014/main" id="{C090ECB9-4AB9-4AD8-A7DA-7D08E488EEB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001000" y="5299364"/>
            <a:ext cx="914400" cy="914400"/>
          </a:xfrm>
          <a:prstGeom prst="rect">
            <a:avLst/>
          </a:prstGeom>
        </p:spPr>
      </p:pic>
      <p:pic>
        <p:nvPicPr>
          <p:cNvPr id="31" name="Gráfico 30" descr="Globo terráqueo: América con relleno sólido">
            <a:extLst>
              <a:ext uri="{FF2B5EF4-FFF2-40B4-BE49-F238E27FC236}">
                <a16:creationId xmlns:a16="http://schemas.microsoft.com/office/drawing/2014/main" id="{A8C5FA46-A213-461A-96FA-788FB2DE34F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47188" y="5299364"/>
            <a:ext cx="914400" cy="914400"/>
          </a:xfrm>
          <a:prstGeom prst="rect">
            <a:avLst/>
          </a:prstGeom>
        </p:spPr>
      </p:pic>
      <p:pic>
        <p:nvPicPr>
          <p:cNvPr id="33" name="Gráfico 32" descr="Torre de telecomunicaciones con relleno sólido">
            <a:extLst>
              <a:ext uri="{FF2B5EF4-FFF2-40B4-BE49-F238E27FC236}">
                <a16:creationId xmlns:a16="http://schemas.microsoft.com/office/drawing/2014/main" id="{3D906561-E50A-433A-8164-3CD38320230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123512" y="5440174"/>
            <a:ext cx="632779" cy="632779"/>
          </a:xfrm>
          <a:prstGeom prst="rect">
            <a:avLst/>
          </a:prstGeom>
        </p:spPr>
      </p:pic>
    </p:spTree>
    <p:extLst>
      <p:ext uri="{BB962C8B-B14F-4D97-AF65-F5344CB8AC3E}">
        <p14:creationId xmlns:p14="http://schemas.microsoft.com/office/powerpoint/2010/main" val="2226709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n 20" descr="Imagen que contiene Texto&#10;&#10;Descripción generada automáticamente">
            <a:extLst>
              <a:ext uri="{FF2B5EF4-FFF2-40B4-BE49-F238E27FC236}">
                <a16:creationId xmlns:a16="http://schemas.microsoft.com/office/drawing/2014/main" id="{578A0DFF-D19B-4CF7-AEE6-A9402BC18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635" y="-1"/>
            <a:ext cx="6780365" cy="914400"/>
          </a:xfrm>
          <a:prstGeom prst="rect">
            <a:avLst/>
          </a:prstGeom>
        </p:spPr>
      </p:pic>
      <p:sp>
        <p:nvSpPr>
          <p:cNvPr id="4" name="Circle: Hollow 3">
            <a:extLst>
              <a:ext uri="{FF2B5EF4-FFF2-40B4-BE49-F238E27FC236}">
                <a16:creationId xmlns:a16="http://schemas.microsoft.com/office/drawing/2014/main" id="{51800735-66CA-4969-8E1D-3D056CEB77F4}"/>
              </a:ext>
            </a:extLst>
          </p:cNvPr>
          <p:cNvSpPr/>
          <p:nvPr/>
        </p:nvSpPr>
        <p:spPr>
          <a:xfrm rot="6198813">
            <a:off x="-4135581" y="-1413164"/>
            <a:ext cx="9684327" cy="9684327"/>
          </a:xfrm>
          <a:prstGeom prst="donut">
            <a:avLst>
              <a:gd name="adj" fmla="val 7940"/>
            </a:avLst>
          </a:prstGeom>
          <a:gradFill flip="none" rotWithShape="1">
            <a:gsLst>
              <a:gs pos="0">
                <a:srgbClr val="00CCFF"/>
              </a:gs>
              <a:gs pos="16000">
                <a:srgbClr val="009999"/>
              </a:gs>
              <a:gs pos="37000">
                <a:srgbClr val="FF9900"/>
              </a:gs>
              <a:gs pos="100000">
                <a:srgbClr val="0033CC"/>
              </a:gs>
              <a:gs pos="82000">
                <a:srgbClr val="9900FF"/>
              </a:gs>
              <a:gs pos="60000">
                <a:srgbClr val="CC00C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a:extLst>
              <a:ext uri="{FF2B5EF4-FFF2-40B4-BE49-F238E27FC236}">
                <a16:creationId xmlns:a16="http://schemas.microsoft.com/office/drawing/2014/main" id="{1AD8458E-8A29-49A8-BD75-AB67ACD00864}"/>
              </a:ext>
            </a:extLst>
          </p:cNvPr>
          <p:cNvSpPr/>
          <p:nvPr/>
        </p:nvSpPr>
        <p:spPr>
          <a:xfrm>
            <a:off x="-4835237" y="-2036619"/>
            <a:ext cx="10931237" cy="1093123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27C6B2C-294B-4D67-8344-4157A0F4A63A}"/>
              </a:ext>
            </a:extLst>
          </p:cNvPr>
          <p:cNvSpPr/>
          <p:nvPr/>
        </p:nvSpPr>
        <p:spPr>
          <a:xfrm>
            <a:off x="-5256555" y="2440395"/>
            <a:ext cx="914400" cy="9144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Eye">
            <a:extLst>
              <a:ext uri="{FF2B5EF4-FFF2-40B4-BE49-F238E27FC236}">
                <a16:creationId xmlns:a16="http://schemas.microsoft.com/office/drawing/2014/main" id="{E226C63E-900C-4185-955C-BA2A19EE770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5097230" y="2575474"/>
            <a:ext cx="630382" cy="630382"/>
          </a:xfrm>
          <a:prstGeom prst="rect">
            <a:avLst/>
          </a:prstGeom>
        </p:spPr>
      </p:pic>
      <p:sp>
        <p:nvSpPr>
          <p:cNvPr id="9" name="Oval 8">
            <a:extLst>
              <a:ext uri="{FF2B5EF4-FFF2-40B4-BE49-F238E27FC236}">
                <a16:creationId xmlns:a16="http://schemas.microsoft.com/office/drawing/2014/main" id="{8E47800C-4AB1-4276-AA7E-56707858FF2A}"/>
              </a:ext>
            </a:extLst>
          </p:cNvPr>
          <p:cNvSpPr/>
          <p:nvPr/>
        </p:nvSpPr>
        <p:spPr>
          <a:xfrm>
            <a:off x="-3616037" y="-1081135"/>
            <a:ext cx="914400" cy="914400"/>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6B9580B-68AB-442D-A8FF-8D757069C5DE}"/>
              </a:ext>
            </a:extLst>
          </p:cNvPr>
          <p:cNvSpPr/>
          <p:nvPr/>
        </p:nvSpPr>
        <p:spPr>
          <a:xfrm>
            <a:off x="0" y="0"/>
            <a:ext cx="4779811" cy="6858000"/>
          </a:xfrm>
          <a:custGeom>
            <a:avLst/>
            <a:gdLst>
              <a:gd name="connsiteX0" fmla="*/ 0 w 4779811"/>
              <a:gd name="connsiteY0" fmla="*/ 0 h 6858000"/>
              <a:gd name="connsiteX1" fmla="*/ 2903764 w 4779811"/>
              <a:gd name="connsiteY1" fmla="*/ 0 h 6858000"/>
              <a:gd name="connsiteX2" fmla="*/ 2983964 w 4779811"/>
              <a:gd name="connsiteY2" fmla="*/ 51415 h 6858000"/>
              <a:gd name="connsiteX3" fmla="*/ 4779811 w 4779811"/>
              <a:gd name="connsiteY3" fmla="*/ 3429000 h 6858000"/>
              <a:gd name="connsiteX4" fmla="*/ 2983964 w 4779811"/>
              <a:gd name="connsiteY4" fmla="*/ 6806585 h 6858000"/>
              <a:gd name="connsiteX5" fmla="*/ 2903764 w 4779811"/>
              <a:gd name="connsiteY5" fmla="*/ 6858000 h 6858000"/>
              <a:gd name="connsiteX6" fmla="*/ 0 w 4779811"/>
              <a:gd name="connsiteY6" fmla="*/ 6858000 h 6858000"/>
              <a:gd name="connsiteX7" fmla="*/ 0 w 4779811"/>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9811" h="6858000">
                <a:moveTo>
                  <a:pt x="0" y="0"/>
                </a:moveTo>
                <a:lnTo>
                  <a:pt x="2903764" y="0"/>
                </a:lnTo>
                <a:lnTo>
                  <a:pt x="2983964" y="51415"/>
                </a:lnTo>
                <a:cubicBezTo>
                  <a:pt x="4067449" y="783404"/>
                  <a:pt x="4779811" y="2023011"/>
                  <a:pt x="4779811" y="3429000"/>
                </a:cubicBezTo>
                <a:cubicBezTo>
                  <a:pt x="4779811" y="4834989"/>
                  <a:pt x="4067449" y="6074596"/>
                  <a:pt x="2983964" y="6806585"/>
                </a:cubicBezTo>
                <a:lnTo>
                  <a:pt x="2903764" y="6858000"/>
                </a:lnTo>
                <a:lnTo>
                  <a:pt x="0" y="6858000"/>
                </a:lnTo>
                <a:lnTo>
                  <a:pt x="0" y="0"/>
                </a:lnTo>
                <a:close/>
              </a:path>
            </a:pathLst>
          </a:custGeom>
          <a:blipFill dpi="0" rotWithShape="0">
            <a:blip r:embed="rId5"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 name="Oval 6">
            <a:extLst>
              <a:ext uri="{FF2B5EF4-FFF2-40B4-BE49-F238E27FC236}">
                <a16:creationId xmlns:a16="http://schemas.microsoft.com/office/drawing/2014/main" id="{C83D2FF7-AAED-4DF4-BD5D-D38DBEE61CDA}"/>
              </a:ext>
            </a:extLst>
          </p:cNvPr>
          <p:cNvSpPr/>
          <p:nvPr/>
        </p:nvSpPr>
        <p:spPr>
          <a:xfrm>
            <a:off x="-459163" y="-2453353"/>
            <a:ext cx="914400" cy="91440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D0F257-2D8C-4FA7-8362-4EA44B5239CB}"/>
              </a:ext>
            </a:extLst>
          </p:cNvPr>
          <p:cNvSpPr txBox="1"/>
          <p:nvPr/>
        </p:nvSpPr>
        <p:spPr>
          <a:xfrm>
            <a:off x="6795656" y="2893130"/>
            <a:ext cx="3491345" cy="461665"/>
          </a:xfrm>
          <a:prstGeom prst="rect">
            <a:avLst/>
          </a:prstGeom>
          <a:noFill/>
        </p:spPr>
        <p:txBody>
          <a:bodyPr wrap="square" rtlCol="0">
            <a:spAutoFit/>
          </a:bodyPr>
          <a:lstStyle/>
          <a:p>
            <a:r>
              <a:rPr lang="en-US" sz="2400" b="1" dirty="0">
                <a:solidFill>
                  <a:srgbClr val="0033CC"/>
                </a:solidFill>
                <a:latin typeface="Roboto" panose="02000000000000000000" pitchFamily="2" charset="0"/>
                <a:ea typeface="Roboto" panose="02000000000000000000" pitchFamily="2" charset="0"/>
                <a:cs typeface="Roboto" panose="02000000000000000000" pitchFamily="2" charset="0"/>
              </a:rPr>
              <a:t>NUESTROS AVANCES</a:t>
            </a:r>
          </a:p>
        </p:txBody>
      </p:sp>
      <p:sp>
        <p:nvSpPr>
          <p:cNvPr id="13" name="TextBox 12">
            <a:extLst>
              <a:ext uri="{FF2B5EF4-FFF2-40B4-BE49-F238E27FC236}">
                <a16:creationId xmlns:a16="http://schemas.microsoft.com/office/drawing/2014/main" id="{68109BEA-3120-44C6-9FCD-B1BD7BBB7DAF}"/>
              </a:ext>
            </a:extLst>
          </p:cNvPr>
          <p:cNvSpPr txBox="1"/>
          <p:nvPr/>
        </p:nvSpPr>
        <p:spPr>
          <a:xfrm>
            <a:off x="6795656" y="3641675"/>
            <a:ext cx="4925289" cy="646331"/>
          </a:xfrm>
          <a:prstGeom prst="rect">
            <a:avLst/>
          </a:prstGeom>
          <a:noFill/>
        </p:spPr>
        <p:txBody>
          <a:bodyPr wrap="square" rtlCol="0">
            <a:spAutoFit/>
          </a:bodyPr>
          <a:lstStyle/>
          <a:p>
            <a:pPr algn="just"/>
            <a:r>
              <a:rPr lang="en-US" dirty="0"/>
              <a:t>A continuation </a:t>
            </a:r>
            <a:r>
              <a:rPr lang="en-US" dirty="0" err="1"/>
              <a:t>algunos</a:t>
            </a:r>
            <a:r>
              <a:rPr lang="en-US" dirty="0"/>
              <a:t> </a:t>
            </a:r>
            <a:r>
              <a:rPr lang="en-US" dirty="0" err="1"/>
              <a:t>avances</a:t>
            </a:r>
            <a:r>
              <a:rPr lang="en-US" dirty="0"/>
              <a:t> del Proyecto: </a:t>
            </a:r>
          </a:p>
          <a:p>
            <a:pPr algn="just"/>
            <a:endParaRPr lang="en-US" dirty="0"/>
          </a:p>
        </p:txBody>
      </p:sp>
      <p:pic>
        <p:nvPicPr>
          <p:cNvPr id="15" name="Graphic 14" descr="Stopwatch">
            <a:extLst>
              <a:ext uri="{FF2B5EF4-FFF2-40B4-BE49-F238E27FC236}">
                <a16:creationId xmlns:a16="http://schemas.microsoft.com/office/drawing/2014/main" id="{C222C2F1-C8B6-43A6-942D-449E04CF5AA9}"/>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372990" y="-2409609"/>
            <a:ext cx="745979" cy="745979"/>
          </a:xfrm>
          <a:prstGeom prst="rect">
            <a:avLst/>
          </a:prstGeom>
        </p:spPr>
      </p:pic>
      <p:sp>
        <p:nvSpPr>
          <p:cNvPr id="16" name="Oval 15">
            <a:extLst>
              <a:ext uri="{FF2B5EF4-FFF2-40B4-BE49-F238E27FC236}">
                <a16:creationId xmlns:a16="http://schemas.microsoft.com/office/drawing/2014/main" id="{46F31000-0A3E-440B-A0B7-4EBBA97720D7}"/>
              </a:ext>
            </a:extLst>
          </p:cNvPr>
          <p:cNvSpPr/>
          <p:nvPr/>
        </p:nvSpPr>
        <p:spPr>
          <a:xfrm>
            <a:off x="3080326" y="-1683876"/>
            <a:ext cx="914400" cy="914400"/>
          </a:xfrm>
          <a:prstGeom prst="ellipse">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Head with gears">
            <a:extLst>
              <a:ext uri="{FF2B5EF4-FFF2-40B4-BE49-F238E27FC236}">
                <a16:creationId xmlns:a16="http://schemas.microsoft.com/office/drawing/2014/main" id="{5E8F3C37-4F63-44D5-8A7F-DB088E0156E0}"/>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3531827" y="-1015121"/>
            <a:ext cx="745979" cy="745979"/>
          </a:xfrm>
          <a:prstGeom prst="rect">
            <a:avLst/>
          </a:prstGeom>
        </p:spPr>
      </p:pic>
      <p:sp>
        <p:nvSpPr>
          <p:cNvPr id="2" name="Oval 1">
            <a:extLst>
              <a:ext uri="{FF2B5EF4-FFF2-40B4-BE49-F238E27FC236}">
                <a16:creationId xmlns:a16="http://schemas.microsoft.com/office/drawing/2014/main" id="{BDC18A36-A4C1-4A44-86BA-8E5F0594F042}"/>
              </a:ext>
            </a:extLst>
          </p:cNvPr>
          <p:cNvSpPr/>
          <p:nvPr/>
        </p:nvSpPr>
        <p:spPr>
          <a:xfrm>
            <a:off x="4980705" y="429428"/>
            <a:ext cx="914400" cy="914400"/>
          </a:xfrm>
          <a:prstGeom prst="ellipse">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City">
            <a:extLst>
              <a:ext uri="{FF2B5EF4-FFF2-40B4-BE49-F238E27FC236}">
                <a16:creationId xmlns:a16="http://schemas.microsoft.com/office/drawing/2014/main" id="{C6CE4348-A983-45B3-A907-6B305A74B14D}"/>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5127678" y="564509"/>
            <a:ext cx="644237" cy="644237"/>
          </a:xfrm>
          <a:prstGeom prst="rect">
            <a:avLst/>
          </a:prstGeom>
        </p:spPr>
      </p:pic>
      <p:sp>
        <p:nvSpPr>
          <p:cNvPr id="19" name="Oval 18">
            <a:extLst>
              <a:ext uri="{FF2B5EF4-FFF2-40B4-BE49-F238E27FC236}">
                <a16:creationId xmlns:a16="http://schemas.microsoft.com/office/drawing/2014/main" id="{ADCDB3E5-008C-4BE4-B314-568638E51116}"/>
              </a:ext>
            </a:extLst>
          </p:cNvPr>
          <p:cNvSpPr/>
          <p:nvPr/>
        </p:nvSpPr>
        <p:spPr>
          <a:xfrm>
            <a:off x="5595017" y="2727275"/>
            <a:ext cx="914400" cy="914400"/>
          </a:xfrm>
          <a:prstGeom prst="ellipse">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Trophy">
            <a:extLst>
              <a:ext uri="{FF2B5EF4-FFF2-40B4-BE49-F238E27FC236}">
                <a16:creationId xmlns:a16="http://schemas.microsoft.com/office/drawing/2014/main" id="{D08D0ADE-428B-4988-8566-314001C81EC8}"/>
              </a:ext>
            </a:extLst>
          </p:cNvPr>
          <p:cNvPicPr>
            <a:picLocks noChangeAspect="1"/>
          </p:cNvPicPr>
          <p:nvPr/>
        </p:nvPicPr>
        <p:blipFill>
          <a:blip r:embed="rId12" cstate="email">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5728883" y="2864071"/>
            <a:ext cx="683570" cy="683570"/>
          </a:xfrm>
          <a:prstGeom prst="rect">
            <a:avLst/>
          </a:prstGeom>
        </p:spPr>
      </p:pic>
      <p:pic>
        <p:nvPicPr>
          <p:cNvPr id="22" name="Graphic 10" descr="Target">
            <a:extLst>
              <a:ext uri="{FF2B5EF4-FFF2-40B4-BE49-F238E27FC236}">
                <a16:creationId xmlns:a16="http://schemas.microsoft.com/office/drawing/2014/main" id="{4474C638-0FE3-48FC-9B1E-0E441D78BE0C}"/>
              </a:ext>
            </a:extLst>
          </p:cNvPr>
          <p:cNvPicPr>
            <a:picLocks noChangeAspect="1"/>
          </p:cNvPicPr>
          <p:nvPr/>
        </p:nvPicPr>
        <p:blipFill>
          <a:blip r:embed="rId14" cstate="email">
            <a:extLst>
              <a:ext uri="{28A0092B-C50C-407E-A947-70E740481C1C}">
                <a14:useLocalDpi xmlns:a14="http://schemas.microsoft.com/office/drawing/2010/main"/>
              </a:ext>
              <a:ext uri="{96DAC541-7B7A-43D3-8B79-37D633B846F1}">
                <asvg:svgBlip xmlns:asvg="http://schemas.microsoft.com/office/drawing/2016/SVG/main" r:embed="rId15"/>
              </a:ext>
            </a:extLst>
          </a:blip>
          <a:srcRect/>
          <a:stretch/>
        </p:blipFill>
        <p:spPr>
          <a:xfrm>
            <a:off x="3222334" y="-1541868"/>
            <a:ext cx="630383" cy="630383"/>
          </a:xfrm>
          <a:prstGeom prst="rect">
            <a:avLst/>
          </a:prstGeom>
        </p:spPr>
      </p:pic>
    </p:spTree>
    <p:extLst>
      <p:ext uri="{BB962C8B-B14F-4D97-AF65-F5344CB8AC3E}">
        <p14:creationId xmlns:p14="http://schemas.microsoft.com/office/powerpoint/2010/main" val="242897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7000">
              <a:schemeClr val="accent1">
                <a:lumMod val="45000"/>
                <a:lumOff val="55000"/>
              </a:schemeClr>
            </a:gs>
            <a:gs pos="84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1" name="Imagen 20" descr="Imagen que contiene Texto&#10;&#10;Descripción generada automáticamente">
            <a:extLst>
              <a:ext uri="{FF2B5EF4-FFF2-40B4-BE49-F238E27FC236}">
                <a16:creationId xmlns:a16="http://schemas.microsoft.com/office/drawing/2014/main" id="{578A0DFF-D19B-4CF7-AEE6-A9402BC18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496908" cy="914400"/>
          </a:xfrm>
          <a:prstGeom prst="rect">
            <a:avLst/>
          </a:prstGeom>
        </p:spPr>
      </p:pic>
      <p:sp>
        <p:nvSpPr>
          <p:cNvPr id="12" name="TextBox 11">
            <a:extLst>
              <a:ext uri="{FF2B5EF4-FFF2-40B4-BE49-F238E27FC236}">
                <a16:creationId xmlns:a16="http://schemas.microsoft.com/office/drawing/2014/main" id="{41D0F257-2D8C-4FA7-8362-4EA44B5239CB}"/>
              </a:ext>
            </a:extLst>
          </p:cNvPr>
          <p:cNvSpPr txBox="1"/>
          <p:nvPr/>
        </p:nvSpPr>
        <p:spPr>
          <a:xfrm>
            <a:off x="3489749" y="2101823"/>
            <a:ext cx="3491345" cy="461665"/>
          </a:xfrm>
          <a:prstGeom prst="rect">
            <a:avLst/>
          </a:prstGeom>
          <a:noFill/>
        </p:spPr>
        <p:txBody>
          <a:bodyPr wrap="square" rtlCol="0">
            <a:spAutoFit/>
          </a:bodyPr>
          <a:lstStyle/>
          <a:p>
            <a:r>
              <a:rPr lang="en-US" sz="2400" b="1" dirty="0">
                <a:solidFill>
                  <a:srgbClr val="0033CC"/>
                </a:solidFill>
                <a:latin typeface="Roboto" panose="02000000000000000000" pitchFamily="2" charset="0"/>
                <a:ea typeface="Roboto" panose="02000000000000000000" pitchFamily="2" charset="0"/>
                <a:cs typeface="Roboto" panose="02000000000000000000" pitchFamily="2" charset="0"/>
              </a:rPr>
              <a:t>NUESTROS AVANCES</a:t>
            </a:r>
          </a:p>
        </p:txBody>
      </p:sp>
      <p:sp>
        <p:nvSpPr>
          <p:cNvPr id="13" name="TextBox 12">
            <a:extLst>
              <a:ext uri="{FF2B5EF4-FFF2-40B4-BE49-F238E27FC236}">
                <a16:creationId xmlns:a16="http://schemas.microsoft.com/office/drawing/2014/main" id="{68109BEA-3120-44C6-9FCD-B1BD7BBB7DAF}"/>
              </a:ext>
            </a:extLst>
          </p:cNvPr>
          <p:cNvSpPr txBox="1"/>
          <p:nvPr/>
        </p:nvSpPr>
        <p:spPr>
          <a:xfrm>
            <a:off x="3138056" y="2563488"/>
            <a:ext cx="4925289" cy="1754326"/>
          </a:xfrm>
          <a:prstGeom prst="rect">
            <a:avLst/>
          </a:prstGeom>
          <a:noFill/>
        </p:spPr>
        <p:txBody>
          <a:bodyPr wrap="square" rtlCol="0">
            <a:spAutoFit/>
          </a:bodyPr>
          <a:lstStyle/>
          <a:p>
            <a:pPr algn="just"/>
            <a:r>
              <a:rPr lang="en-US" dirty="0"/>
              <a:t>Lorem ipsum dolor sit amet, consectetuer adipiscing elit. Maecenas porttitor congue massa. Fusce posuere, magna sed pulvinar ultricies, purus lectus malesuada libero, sit amet commodo magna eros quis urna.</a:t>
            </a:r>
          </a:p>
          <a:p>
            <a:pPr algn="just"/>
            <a:endParaRPr lang="en-US" dirty="0"/>
          </a:p>
        </p:txBody>
      </p:sp>
      <p:sp>
        <p:nvSpPr>
          <p:cNvPr id="3" name="Rectángulo 2">
            <a:extLst>
              <a:ext uri="{FF2B5EF4-FFF2-40B4-BE49-F238E27FC236}">
                <a16:creationId xmlns:a16="http://schemas.microsoft.com/office/drawing/2014/main" id="{EAA90D7B-B18D-4C2A-8FED-177BE530FC4E}"/>
              </a:ext>
            </a:extLst>
          </p:cNvPr>
          <p:cNvSpPr/>
          <p:nvPr/>
        </p:nvSpPr>
        <p:spPr>
          <a:xfrm flipV="1">
            <a:off x="0" y="914400"/>
            <a:ext cx="12192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203691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7000">
              <a:schemeClr val="accent1">
                <a:lumMod val="45000"/>
                <a:lumOff val="55000"/>
              </a:schemeClr>
            </a:gs>
            <a:gs pos="84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1" name="Imagen 20" descr="Imagen que contiene Texto&#10;&#10;Descripción generada automáticamente">
            <a:extLst>
              <a:ext uri="{FF2B5EF4-FFF2-40B4-BE49-F238E27FC236}">
                <a16:creationId xmlns:a16="http://schemas.microsoft.com/office/drawing/2014/main" id="{578A0DFF-D19B-4CF7-AEE6-A9402BC18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496908" cy="914400"/>
          </a:xfrm>
          <a:prstGeom prst="rect">
            <a:avLst/>
          </a:prstGeom>
        </p:spPr>
      </p:pic>
      <p:sp>
        <p:nvSpPr>
          <p:cNvPr id="12" name="TextBox 11">
            <a:extLst>
              <a:ext uri="{FF2B5EF4-FFF2-40B4-BE49-F238E27FC236}">
                <a16:creationId xmlns:a16="http://schemas.microsoft.com/office/drawing/2014/main" id="{41D0F257-2D8C-4FA7-8362-4EA44B5239CB}"/>
              </a:ext>
            </a:extLst>
          </p:cNvPr>
          <p:cNvSpPr txBox="1"/>
          <p:nvPr/>
        </p:nvSpPr>
        <p:spPr>
          <a:xfrm>
            <a:off x="3489749" y="2101823"/>
            <a:ext cx="3491345" cy="461665"/>
          </a:xfrm>
          <a:prstGeom prst="rect">
            <a:avLst/>
          </a:prstGeom>
          <a:noFill/>
        </p:spPr>
        <p:txBody>
          <a:bodyPr wrap="square" rtlCol="0">
            <a:spAutoFit/>
          </a:bodyPr>
          <a:lstStyle/>
          <a:p>
            <a:r>
              <a:rPr lang="en-US" sz="2400" b="1" dirty="0">
                <a:solidFill>
                  <a:srgbClr val="0033CC"/>
                </a:solidFill>
                <a:latin typeface="Roboto" panose="02000000000000000000" pitchFamily="2" charset="0"/>
                <a:ea typeface="Roboto" panose="02000000000000000000" pitchFamily="2" charset="0"/>
                <a:cs typeface="Roboto" panose="02000000000000000000" pitchFamily="2" charset="0"/>
              </a:rPr>
              <a:t>NUESTROS AVANCES</a:t>
            </a:r>
          </a:p>
        </p:txBody>
      </p:sp>
      <p:sp>
        <p:nvSpPr>
          <p:cNvPr id="13" name="TextBox 12">
            <a:extLst>
              <a:ext uri="{FF2B5EF4-FFF2-40B4-BE49-F238E27FC236}">
                <a16:creationId xmlns:a16="http://schemas.microsoft.com/office/drawing/2014/main" id="{68109BEA-3120-44C6-9FCD-B1BD7BBB7DAF}"/>
              </a:ext>
            </a:extLst>
          </p:cNvPr>
          <p:cNvSpPr txBox="1"/>
          <p:nvPr/>
        </p:nvSpPr>
        <p:spPr>
          <a:xfrm>
            <a:off x="3138056" y="2563488"/>
            <a:ext cx="4925289" cy="1754326"/>
          </a:xfrm>
          <a:prstGeom prst="rect">
            <a:avLst/>
          </a:prstGeom>
          <a:noFill/>
        </p:spPr>
        <p:txBody>
          <a:bodyPr wrap="square" rtlCol="0">
            <a:spAutoFit/>
          </a:bodyPr>
          <a:lstStyle/>
          <a:p>
            <a:pPr algn="just"/>
            <a:r>
              <a:rPr lang="en-US" dirty="0"/>
              <a:t>Lorem ipsum dolor sit amet, consectetuer adipiscing elit. Maecenas porttitor congue massa. Fusce posuere, magna sed pulvinar ultricies, purus lectus malesuada libero, sit amet commodo magna eros quis urna.</a:t>
            </a:r>
          </a:p>
          <a:p>
            <a:pPr algn="just"/>
            <a:endParaRPr lang="en-US" dirty="0"/>
          </a:p>
        </p:txBody>
      </p:sp>
      <p:sp>
        <p:nvSpPr>
          <p:cNvPr id="3" name="Rectángulo 2">
            <a:extLst>
              <a:ext uri="{FF2B5EF4-FFF2-40B4-BE49-F238E27FC236}">
                <a16:creationId xmlns:a16="http://schemas.microsoft.com/office/drawing/2014/main" id="{EAA90D7B-B18D-4C2A-8FED-177BE530FC4E}"/>
              </a:ext>
            </a:extLst>
          </p:cNvPr>
          <p:cNvSpPr/>
          <p:nvPr/>
        </p:nvSpPr>
        <p:spPr>
          <a:xfrm flipV="1">
            <a:off x="0" y="914400"/>
            <a:ext cx="12192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470712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7000">
              <a:schemeClr val="accent1">
                <a:lumMod val="45000"/>
                <a:lumOff val="55000"/>
              </a:schemeClr>
            </a:gs>
            <a:gs pos="84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1" name="Imagen 20" descr="Imagen que contiene Texto&#10;&#10;Descripción generada automáticamente">
            <a:extLst>
              <a:ext uri="{FF2B5EF4-FFF2-40B4-BE49-F238E27FC236}">
                <a16:creationId xmlns:a16="http://schemas.microsoft.com/office/drawing/2014/main" id="{578A0DFF-D19B-4CF7-AEE6-A9402BC18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496908" cy="914400"/>
          </a:xfrm>
          <a:prstGeom prst="rect">
            <a:avLst/>
          </a:prstGeom>
        </p:spPr>
      </p:pic>
      <p:sp>
        <p:nvSpPr>
          <p:cNvPr id="12" name="TextBox 11">
            <a:extLst>
              <a:ext uri="{FF2B5EF4-FFF2-40B4-BE49-F238E27FC236}">
                <a16:creationId xmlns:a16="http://schemas.microsoft.com/office/drawing/2014/main" id="{41D0F257-2D8C-4FA7-8362-4EA44B5239CB}"/>
              </a:ext>
            </a:extLst>
          </p:cNvPr>
          <p:cNvSpPr txBox="1"/>
          <p:nvPr/>
        </p:nvSpPr>
        <p:spPr>
          <a:xfrm>
            <a:off x="3489749" y="2101823"/>
            <a:ext cx="3491345" cy="461665"/>
          </a:xfrm>
          <a:prstGeom prst="rect">
            <a:avLst/>
          </a:prstGeom>
          <a:noFill/>
        </p:spPr>
        <p:txBody>
          <a:bodyPr wrap="square" rtlCol="0">
            <a:spAutoFit/>
          </a:bodyPr>
          <a:lstStyle/>
          <a:p>
            <a:r>
              <a:rPr lang="en-US" sz="2400" b="1" dirty="0">
                <a:solidFill>
                  <a:srgbClr val="0033CC"/>
                </a:solidFill>
                <a:latin typeface="Roboto" panose="02000000000000000000" pitchFamily="2" charset="0"/>
                <a:ea typeface="Roboto" panose="02000000000000000000" pitchFamily="2" charset="0"/>
                <a:cs typeface="Roboto" panose="02000000000000000000" pitchFamily="2" charset="0"/>
              </a:rPr>
              <a:t>NUESTROS AVANCES</a:t>
            </a:r>
          </a:p>
        </p:txBody>
      </p:sp>
      <p:sp>
        <p:nvSpPr>
          <p:cNvPr id="13" name="TextBox 12">
            <a:extLst>
              <a:ext uri="{FF2B5EF4-FFF2-40B4-BE49-F238E27FC236}">
                <a16:creationId xmlns:a16="http://schemas.microsoft.com/office/drawing/2014/main" id="{68109BEA-3120-44C6-9FCD-B1BD7BBB7DAF}"/>
              </a:ext>
            </a:extLst>
          </p:cNvPr>
          <p:cNvSpPr txBox="1"/>
          <p:nvPr/>
        </p:nvSpPr>
        <p:spPr>
          <a:xfrm>
            <a:off x="3138056" y="2563488"/>
            <a:ext cx="4925289" cy="1754326"/>
          </a:xfrm>
          <a:prstGeom prst="rect">
            <a:avLst/>
          </a:prstGeom>
          <a:noFill/>
        </p:spPr>
        <p:txBody>
          <a:bodyPr wrap="square" rtlCol="0">
            <a:spAutoFit/>
          </a:bodyPr>
          <a:lstStyle/>
          <a:p>
            <a:pPr algn="just"/>
            <a:r>
              <a:rPr lang="en-US" dirty="0"/>
              <a:t>Lorem ipsum dolor sit amet, consectetuer adipiscing elit. Maecenas porttitor congue massa. Fusce posuere, magna sed pulvinar ultricies, purus lectus malesuada libero, sit amet commodo magna eros quis urna.</a:t>
            </a:r>
          </a:p>
          <a:p>
            <a:pPr algn="just"/>
            <a:endParaRPr lang="en-US" dirty="0"/>
          </a:p>
        </p:txBody>
      </p:sp>
      <p:sp>
        <p:nvSpPr>
          <p:cNvPr id="3" name="Rectángulo 2">
            <a:extLst>
              <a:ext uri="{FF2B5EF4-FFF2-40B4-BE49-F238E27FC236}">
                <a16:creationId xmlns:a16="http://schemas.microsoft.com/office/drawing/2014/main" id="{EAA90D7B-B18D-4C2A-8FED-177BE530FC4E}"/>
              </a:ext>
            </a:extLst>
          </p:cNvPr>
          <p:cNvSpPr/>
          <p:nvPr/>
        </p:nvSpPr>
        <p:spPr>
          <a:xfrm flipV="1">
            <a:off x="0" y="914400"/>
            <a:ext cx="12192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59126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1278</TotalTime>
  <Words>568</Words>
  <Application>Microsoft Office PowerPoint</Application>
  <PresentationFormat>Panorámica</PresentationFormat>
  <Paragraphs>36</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-apple-system</vt:lpstr>
      <vt:lpstr>Arial</vt:lpstr>
      <vt:lpstr>Calibri</vt:lpstr>
      <vt:lpstr>Calibri Light</vt:lpstr>
      <vt:lpstr>Roboto</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Rehman</dc:creator>
  <cp:lastModifiedBy>Miguel Segnana</cp:lastModifiedBy>
  <cp:revision>23</cp:revision>
  <dcterms:created xsi:type="dcterms:W3CDTF">2021-05-27T09:30:25Z</dcterms:created>
  <dcterms:modified xsi:type="dcterms:W3CDTF">2022-09-10T14:24:15Z</dcterms:modified>
</cp:coreProperties>
</file>