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9" r:id="rId4"/>
    <p:sldId id="264" r:id="rId5"/>
    <p:sldId id="261" r:id="rId6"/>
    <p:sldId id="263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171BE-F0FB-4A24-BAD6-A2D6EB076A30}" v="64" dt="2022-09-10T23:42:37.653"/>
    <p1510:client id="{78B08688-6CFA-48D5-A945-9053E8E6055A}" v="70" dt="2022-09-11T00:01:00.190"/>
    <p1510:client id="{AC89224B-F98C-4B28-8910-BB4CD26AEAD6}" v="110" dt="2022-09-10T22:10:48.438"/>
    <p1510:client id="{AED1AE50-C5FF-4F28-ADFD-1110E86D95E8}" v="9" dt="2022-09-11T00:08:48.365"/>
    <p1510:client id="{B909559B-C12E-4151-9358-8006C75E5382}" v="683" dt="2022-09-10T23:25:56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s://isolution.pro/es/q/so44776211/ejecutar-javascript-en-visual-studio-code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embarcados.com.br/blink-led-no-esp32-e-zephyr-rtos/" TargetMode="External"/><Relationship Id="rId1" Type="http://schemas.openxmlformats.org/officeDocument/2006/relationships/image" Target="../media/image8.png"/><Relationship Id="rId6" Type="http://schemas.openxmlformats.org/officeDocument/2006/relationships/hyperlink" Target="http://feitingair.com/how-to-debug-node-js-code-in-visual-studio-code.html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electronica.guru/questions/84777/simulando-tft-lcd-ili9341-con-proteus-v83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rrameda.com.ar/articulos/como-construir-una-estacion-meteorologica-casera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jpg"/><Relationship Id="rId2" Type="http://schemas.openxmlformats.org/officeDocument/2006/relationships/hyperlink" Target="https://diggita.com/story.php?title=Come_visualizzare_app_nscoste_su_Android" TargetMode="External"/><Relationship Id="rId1" Type="http://schemas.openxmlformats.org/officeDocument/2006/relationships/image" Target="../media/image12.jpg"/><Relationship Id="rId6" Type="http://schemas.openxmlformats.org/officeDocument/2006/relationships/hyperlink" Target="https://mendezeducando.blogspot.com/p/programacion-en-linea-2020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mundogeomatica.blogspot.com/2018/03/insightsapp-web-para-analisis-de-datos.html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137713708@N03/24379202246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jpg"/><Relationship Id="rId2" Type="http://schemas.openxmlformats.org/officeDocument/2006/relationships/hyperlink" Target="https://opensource.com/article/18/2/agile-project-management-tools" TargetMode="External"/><Relationship Id="rId1" Type="http://schemas.openxmlformats.org/officeDocument/2006/relationships/image" Target="../media/image16.png"/><Relationship Id="rId6" Type="http://schemas.openxmlformats.org/officeDocument/2006/relationships/hyperlink" Target="https://stackoverflow.com/questions/57667377/how-does-git-branch-for-4-different-environment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leanagilemachine.blogspot.com/2010/01/personal-kanban-to-manage-personal.html" TargetMode="Externa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hyperlink" Target="https://aua-uff-co.de/2016/12/18/episode14.html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jpg"/><Relationship Id="rId2" Type="http://schemas.openxmlformats.org/officeDocument/2006/relationships/hyperlink" Target="https://ciudaddemendoza.gob.ar/2020/07/02/ulpiano-suarez-participo-de-la-presentacion-del-proyecto-expo-educativa-virtual-2020/" TargetMode="External"/><Relationship Id="rId1" Type="http://schemas.openxmlformats.org/officeDocument/2006/relationships/image" Target="../media/image20.jpg"/><Relationship Id="rId6" Type="http://schemas.openxmlformats.org/officeDocument/2006/relationships/hyperlink" Target="http://insightextractor.com/2012/11/13/a-social-media-analytics-sample-dashboard-in-excel-powered-by-powerpivot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buscarempleo.republica.com/especiales/por-que-debes-tener-una-carta-de-presentacion-en-infojobs.html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isolution.pro/es/q/so44776211/ejecutar-javascript-en-visual-studio-code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embarcados.com.br/blink-led-no-esp32-e-zephyr-rtos/" TargetMode="External"/><Relationship Id="rId1" Type="http://schemas.openxmlformats.org/officeDocument/2006/relationships/image" Target="../media/image8.png"/><Relationship Id="rId6" Type="http://schemas.openxmlformats.org/officeDocument/2006/relationships/hyperlink" Target="http://feitingair.com/how-to-debug-node-js-code-in-visual-studio-code.html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electronica.guru/questions/84777/simulando-tft-lcd-ili9341-con-proteus-v83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rrameda.com.ar/articulos/como-construir-una-estacion-meteorologica-casera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jpg"/><Relationship Id="rId2" Type="http://schemas.openxmlformats.org/officeDocument/2006/relationships/hyperlink" Target="https://diggita.com/story.php?title=Come_visualizzare_app_nscoste_su_Android" TargetMode="External"/><Relationship Id="rId1" Type="http://schemas.openxmlformats.org/officeDocument/2006/relationships/image" Target="../media/image12.jpg"/><Relationship Id="rId6" Type="http://schemas.openxmlformats.org/officeDocument/2006/relationships/hyperlink" Target="https://mendezeducando.blogspot.com/p/programacion-en-linea-2020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mundogeomatica.blogspot.com/2018/03/insightsapp-web-para-analisis-de-datos.html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137713708@N03/24379202246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jpg"/><Relationship Id="rId2" Type="http://schemas.openxmlformats.org/officeDocument/2006/relationships/hyperlink" Target="https://opensource.com/article/18/2/agile-project-management-tools" TargetMode="External"/><Relationship Id="rId1" Type="http://schemas.openxmlformats.org/officeDocument/2006/relationships/image" Target="../media/image16.png"/><Relationship Id="rId6" Type="http://schemas.openxmlformats.org/officeDocument/2006/relationships/hyperlink" Target="https://stackoverflow.com/questions/57667377/how-does-git-branch-for-4-different-environment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leanagilemachine.blogspot.com/2010/01/personal-kanban-to-manage-personal.html" TargetMode="External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hyperlink" Target="https://aua-uff-co.de/2016/12/18/episode14.html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jpg"/><Relationship Id="rId2" Type="http://schemas.openxmlformats.org/officeDocument/2006/relationships/hyperlink" Target="https://ciudaddemendoza.gob.ar/2020/07/02/ulpiano-suarez-participo-de-la-presentacion-del-proyecto-expo-educativa-virtual-2020/" TargetMode="External"/><Relationship Id="rId1" Type="http://schemas.openxmlformats.org/officeDocument/2006/relationships/image" Target="../media/image20.jpg"/><Relationship Id="rId6" Type="http://schemas.openxmlformats.org/officeDocument/2006/relationships/hyperlink" Target="http://insightextractor.com/2012/11/13/a-social-media-analytics-sample-dashboard-in-excel-powered-by-powerpivot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buscarempleo.republica.com/especiales/por-que-debes-tener-una-carta-de-presentacion-en-infojobs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A1EB4-1D24-4C3B-9588-DDCA9EA57B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00D170-A616-48E0-B2BD-00CDF00FA837}">
      <dgm:prSet/>
      <dgm:spPr/>
      <dgm:t>
        <a:bodyPr/>
        <a:lstStyle/>
        <a:p>
          <a:r>
            <a:rPr lang="es-MX" b="1" u="none" dirty="0"/>
            <a:t>Otero, Carlos Nahuel.</a:t>
          </a:r>
          <a:endParaRPr lang="en-US" b="1" u="none" dirty="0"/>
        </a:p>
      </dgm:t>
    </dgm:pt>
    <dgm:pt modelId="{A131AA6B-320D-44DA-B7F4-572A7777ED82}" type="parTrans" cxnId="{AA2A9DCE-7A79-4CB4-9140-F77804C8C83A}">
      <dgm:prSet/>
      <dgm:spPr/>
      <dgm:t>
        <a:bodyPr/>
        <a:lstStyle/>
        <a:p>
          <a:endParaRPr lang="en-US"/>
        </a:p>
      </dgm:t>
    </dgm:pt>
    <dgm:pt modelId="{8FD9F468-7CA9-4C6D-A6AD-15BA0EE1D707}" type="sibTrans" cxnId="{AA2A9DCE-7A79-4CB4-9140-F77804C8C83A}">
      <dgm:prSet/>
      <dgm:spPr/>
      <dgm:t>
        <a:bodyPr/>
        <a:lstStyle/>
        <a:p>
          <a:endParaRPr lang="en-US"/>
        </a:p>
      </dgm:t>
    </dgm:pt>
    <dgm:pt modelId="{E8EE0996-FAA2-45FC-A9C1-91B0795CBD13}">
      <dgm:prSet/>
      <dgm:spPr/>
      <dgm:t>
        <a:bodyPr/>
        <a:lstStyle/>
        <a:p>
          <a:r>
            <a:rPr lang="es-MX" b="1" u="none" dirty="0"/>
            <a:t>Gustavo Alberto Godoy.</a:t>
          </a:r>
          <a:endParaRPr lang="en-US" b="1" u="none" dirty="0"/>
        </a:p>
      </dgm:t>
    </dgm:pt>
    <dgm:pt modelId="{0E0B2897-13C7-4644-8DEA-47F9C4B7B9BB}" type="parTrans" cxnId="{BEC0268A-F73F-439E-8B8C-155CE532DEF2}">
      <dgm:prSet/>
      <dgm:spPr/>
      <dgm:t>
        <a:bodyPr/>
        <a:lstStyle/>
        <a:p>
          <a:endParaRPr lang="en-US"/>
        </a:p>
      </dgm:t>
    </dgm:pt>
    <dgm:pt modelId="{FF71A5A6-3B97-4F4A-833B-E4F42E7BD97B}" type="sibTrans" cxnId="{BEC0268A-F73F-439E-8B8C-155CE532DEF2}">
      <dgm:prSet/>
      <dgm:spPr/>
      <dgm:t>
        <a:bodyPr/>
        <a:lstStyle/>
        <a:p>
          <a:endParaRPr lang="en-US"/>
        </a:p>
      </dgm:t>
    </dgm:pt>
    <dgm:pt modelId="{7F0C31C9-7601-42F1-8163-335E4CC75556}">
      <dgm:prSet/>
      <dgm:spPr/>
      <dgm:t>
        <a:bodyPr/>
        <a:lstStyle/>
        <a:p>
          <a:r>
            <a:rPr lang="es-MX" b="1" u="none" dirty="0"/>
            <a:t>Maldonado, </a:t>
          </a:r>
          <a:r>
            <a:rPr lang="es-MX" b="1" u="none" dirty="0" err="1"/>
            <a:t>Dario</a:t>
          </a:r>
          <a:r>
            <a:rPr lang="es-MX" b="1" u="none" dirty="0"/>
            <a:t>.</a:t>
          </a:r>
          <a:endParaRPr lang="en-US" b="1" u="none" dirty="0"/>
        </a:p>
      </dgm:t>
    </dgm:pt>
    <dgm:pt modelId="{8EEC0E51-CB96-45A4-9477-5BC98D931C65}" type="parTrans" cxnId="{64000E27-3C90-4056-8230-90F11BD25C55}">
      <dgm:prSet/>
      <dgm:spPr/>
      <dgm:t>
        <a:bodyPr/>
        <a:lstStyle/>
        <a:p>
          <a:endParaRPr lang="en-US"/>
        </a:p>
      </dgm:t>
    </dgm:pt>
    <dgm:pt modelId="{535F572D-BD79-4D31-B04D-CF922C9C8704}" type="sibTrans" cxnId="{64000E27-3C90-4056-8230-90F11BD25C55}">
      <dgm:prSet/>
      <dgm:spPr/>
      <dgm:t>
        <a:bodyPr/>
        <a:lstStyle/>
        <a:p>
          <a:endParaRPr lang="en-US"/>
        </a:p>
      </dgm:t>
    </dgm:pt>
    <dgm:pt modelId="{863456C9-2B0D-47E4-B1FD-31426AFAF282}">
      <dgm:prSet/>
      <dgm:spPr/>
      <dgm:t>
        <a:bodyPr/>
        <a:lstStyle/>
        <a:p>
          <a:r>
            <a:rPr lang="es-MX" b="1" u="none" dirty="0"/>
            <a:t>Ruiz, Gloria Beatriz.</a:t>
          </a:r>
          <a:endParaRPr lang="en-US" b="1" u="none" dirty="0"/>
        </a:p>
      </dgm:t>
    </dgm:pt>
    <dgm:pt modelId="{E6EBE869-F4A5-411A-87D2-D59828290F02}" type="parTrans" cxnId="{3B8A2427-3575-46F9-8D65-24E73E5AB2B8}">
      <dgm:prSet/>
      <dgm:spPr/>
      <dgm:t>
        <a:bodyPr/>
        <a:lstStyle/>
        <a:p>
          <a:endParaRPr lang="en-US"/>
        </a:p>
      </dgm:t>
    </dgm:pt>
    <dgm:pt modelId="{EDDA6661-4FD3-4ECC-A472-01F09F5DB6D6}" type="sibTrans" cxnId="{3B8A2427-3575-46F9-8D65-24E73E5AB2B8}">
      <dgm:prSet/>
      <dgm:spPr/>
      <dgm:t>
        <a:bodyPr/>
        <a:lstStyle/>
        <a:p>
          <a:endParaRPr lang="en-US"/>
        </a:p>
      </dgm:t>
    </dgm:pt>
    <dgm:pt modelId="{BBA77A02-7B06-4B65-A710-52D3CF14E1F2}">
      <dgm:prSet/>
      <dgm:spPr/>
      <dgm:t>
        <a:bodyPr/>
        <a:lstStyle/>
        <a:p>
          <a:r>
            <a:rPr lang="es-MX" b="1" u="none" dirty="0"/>
            <a:t>LEYTON SEGOVIA, Alejandro Antonio.</a:t>
          </a:r>
          <a:endParaRPr lang="en-US" b="1" u="none" dirty="0"/>
        </a:p>
      </dgm:t>
    </dgm:pt>
    <dgm:pt modelId="{B324F615-C23F-4120-8EA1-F49DFA724196}" type="parTrans" cxnId="{6A57A451-18B7-4973-AAD0-7B2B11FBD69E}">
      <dgm:prSet/>
      <dgm:spPr/>
      <dgm:t>
        <a:bodyPr/>
        <a:lstStyle/>
        <a:p>
          <a:endParaRPr lang="en-US"/>
        </a:p>
      </dgm:t>
    </dgm:pt>
    <dgm:pt modelId="{889B5AF8-CB34-4366-8E75-8D2EFD8DAE41}" type="sibTrans" cxnId="{6A57A451-18B7-4973-AAD0-7B2B11FBD69E}">
      <dgm:prSet/>
      <dgm:spPr/>
      <dgm:t>
        <a:bodyPr/>
        <a:lstStyle/>
        <a:p>
          <a:endParaRPr lang="en-US"/>
        </a:p>
      </dgm:t>
    </dgm:pt>
    <dgm:pt modelId="{F5A4A362-82A6-49DA-B19A-22BE2165B71E}">
      <dgm:prSet/>
      <dgm:spPr/>
      <dgm:t>
        <a:bodyPr/>
        <a:lstStyle/>
        <a:p>
          <a:r>
            <a:rPr lang="es-MX" b="1" u="none" dirty="0"/>
            <a:t>LEYTON SEGOVIA, William Bernardo.</a:t>
          </a:r>
          <a:endParaRPr lang="en-US" b="1" u="none" dirty="0"/>
        </a:p>
      </dgm:t>
    </dgm:pt>
    <dgm:pt modelId="{1FB229D1-73B1-47F8-8462-4954C77742DA}" type="parTrans" cxnId="{2D39ECEE-D1DC-4131-9042-E373BACF52FB}">
      <dgm:prSet/>
      <dgm:spPr/>
      <dgm:t>
        <a:bodyPr/>
        <a:lstStyle/>
        <a:p>
          <a:endParaRPr lang="en-US"/>
        </a:p>
      </dgm:t>
    </dgm:pt>
    <dgm:pt modelId="{09A716D6-D5DA-407A-91DA-68192C7A1212}" type="sibTrans" cxnId="{2D39ECEE-D1DC-4131-9042-E373BACF52FB}">
      <dgm:prSet/>
      <dgm:spPr/>
      <dgm:t>
        <a:bodyPr/>
        <a:lstStyle/>
        <a:p>
          <a:endParaRPr lang="en-US"/>
        </a:p>
      </dgm:t>
    </dgm:pt>
    <dgm:pt modelId="{89146C69-118C-4D63-ABF0-49625B8D63DD}" type="pres">
      <dgm:prSet presAssocID="{179A1EB4-1D24-4C3B-9588-DDCA9EA57B7A}" presName="linear" presStyleCnt="0">
        <dgm:presLayoutVars>
          <dgm:animLvl val="lvl"/>
          <dgm:resizeHandles val="exact"/>
        </dgm:presLayoutVars>
      </dgm:prSet>
      <dgm:spPr/>
    </dgm:pt>
    <dgm:pt modelId="{DBE9F1E1-2BEC-40D2-AEC4-2B2D5D68F685}" type="pres">
      <dgm:prSet presAssocID="{8300D170-A616-48E0-B2BD-00CDF00FA83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21D3EBB-8892-4D13-84CD-F359DBCFECE8}" type="pres">
      <dgm:prSet presAssocID="{8FD9F468-7CA9-4C6D-A6AD-15BA0EE1D707}" presName="spacer" presStyleCnt="0"/>
      <dgm:spPr/>
    </dgm:pt>
    <dgm:pt modelId="{ECF6CF82-BCD9-47D9-9E18-6C8E7E4EF2A6}" type="pres">
      <dgm:prSet presAssocID="{E8EE0996-FAA2-45FC-A9C1-91B0795CBD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BC31770-7EFC-4CBE-A138-BCA1D505BA0D}" type="pres">
      <dgm:prSet presAssocID="{FF71A5A6-3B97-4F4A-833B-E4F42E7BD97B}" presName="spacer" presStyleCnt="0"/>
      <dgm:spPr/>
    </dgm:pt>
    <dgm:pt modelId="{4BFCA734-1483-41DB-B99A-3534BA64CAD5}" type="pres">
      <dgm:prSet presAssocID="{7F0C31C9-7601-42F1-8163-335E4CC7555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6E5AF4F-D1EF-46DF-B233-0DED137874FE}" type="pres">
      <dgm:prSet presAssocID="{535F572D-BD79-4D31-B04D-CF922C9C8704}" presName="spacer" presStyleCnt="0"/>
      <dgm:spPr/>
    </dgm:pt>
    <dgm:pt modelId="{B8943445-F7A9-48C6-8D78-935741DEFE92}" type="pres">
      <dgm:prSet presAssocID="{863456C9-2B0D-47E4-B1FD-31426AFAF28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2E7064E-A1FA-451C-B0F3-6F459365E257}" type="pres">
      <dgm:prSet presAssocID="{EDDA6661-4FD3-4ECC-A472-01F09F5DB6D6}" presName="spacer" presStyleCnt="0"/>
      <dgm:spPr/>
    </dgm:pt>
    <dgm:pt modelId="{A25595C8-C054-43A5-86F3-08F6AE1F2BFD}" type="pres">
      <dgm:prSet presAssocID="{BBA77A02-7B06-4B65-A710-52D3CF14E1F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75436A1-F85F-4EA9-BDA8-D887D5735ED7}" type="pres">
      <dgm:prSet presAssocID="{889B5AF8-CB34-4366-8E75-8D2EFD8DAE41}" presName="spacer" presStyleCnt="0"/>
      <dgm:spPr/>
    </dgm:pt>
    <dgm:pt modelId="{FF992B7D-5718-41D7-9ECF-C5148E07E90A}" type="pres">
      <dgm:prSet presAssocID="{F5A4A362-82A6-49DA-B19A-22BE2165B71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4000E27-3C90-4056-8230-90F11BD25C55}" srcId="{179A1EB4-1D24-4C3B-9588-DDCA9EA57B7A}" destId="{7F0C31C9-7601-42F1-8163-335E4CC75556}" srcOrd="2" destOrd="0" parTransId="{8EEC0E51-CB96-45A4-9477-5BC98D931C65}" sibTransId="{535F572D-BD79-4D31-B04D-CF922C9C8704}"/>
    <dgm:cxn modelId="{3B8A2427-3575-46F9-8D65-24E73E5AB2B8}" srcId="{179A1EB4-1D24-4C3B-9588-DDCA9EA57B7A}" destId="{863456C9-2B0D-47E4-B1FD-31426AFAF282}" srcOrd="3" destOrd="0" parTransId="{E6EBE869-F4A5-411A-87D2-D59828290F02}" sibTransId="{EDDA6661-4FD3-4ECC-A472-01F09F5DB6D6}"/>
    <dgm:cxn modelId="{99859E2C-9F72-4F35-B1E2-5034130CA67B}" type="presOf" srcId="{BBA77A02-7B06-4B65-A710-52D3CF14E1F2}" destId="{A25595C8-C054-43A5-86F3-08F6AE1F2BFD}" srcOrd="0" destOrd="0" presId="urn:microsoft.com/office/officeart/2005/8/layout/vList2"/>
    <dgm:cxn modelId="{3375C033-4C5F-4561-9824-4860C8492A33}" type="presOf" srcId="{863456C9-2B0D-47E4-B1FD-31426AFAF282}" destId="{B8943445-F7A9-48C6-8D78-935741DEFE92}" srcOrd="0" destOrd="0" presId="urn:microsoft.com/office/officeart/2005/8/layout/vList2"/>
    <dgm:cxn modelId="{ED2E7263-8B24-4CFA-A33D-76ED9572CAB3}" type="presOf" srcId="{E8EE0996-FAA2-45FC-A9C1-91B0795CBD13}" destId="{ECF6CF82-BCD9-47D9-9E18-6C8E7E4EF2A6}" srcOrd="0" destOrd="0" presId="urn:microsoft.com/office/officeart/2005/8/layout/vList2"/>
    <dgm:cxn modelId="{F4F66D6B-C3BA-488C-B153-6C0FC93EF25F}" type="presOf" srcId="{179A1EB4-1D24-4C3B-9588-DDCA9EA57B7A}" destId="{89146C69-118C-4D63-ABF0-49625B8D63DD}" srcOrd="0" destOrd="0" presId="urn:microsoft.com/office/officeart/2005/8/layout/vList2"/>
    <dgm:cxn modelId="{6A57A451-18B7-4973-AAD0-7B2B11FBD69E}" srcId="{179A1EB4-1D24-4C3B-9588-DDCA9EA57B7A}" destId="{BBA77A02-7B06-4B65-A710-52D3CF14E1F2}" srcOrd="4" destOrd="0" parTransId="{B324F615-C23F-4120-8EA1-F49DFA724196}" sibTransId="{889B5AF8-CB34-4366-8E75-8D2EFD8DAE41}"/>
    <dgm:cxn modelId="{BC2DC355-28B9-4B00-80D2-A2A5D0A5DC27}" type="presOf" srcId="{8300D170-A616-48E0-B2BD-00CDF00FA837}" destId="{DBE9F1E1-2BEC-40D2-AEC4-2B2D5D68F685}" srcOrd="0" destOrd="0" presId="urn:microsoft.com/office/officeart/2005/8/layout/vList2"/>
    <dgm:cxn modelId="{35216D77-4D80-4D15-9D1A-D4988F114301}" type="presOf" srcId="{F5A4A362-82A6-49DA-B19A-22BE2165B71E}" destId="{FF992B7D-5718-41D7-9ECF-C5148E07E90A}" srcOrd="0" destOrd="0" presId="urn:microsoft.com/office/officeart/2005/8/layout/vList2"/>
    <dgm:cxn modelId="{BEC0268A-F73F-439E-8B8C-155CE532DEF2}" srcId="{179A1EB4-1D24-4C3B-9588-DDCA9EA57B7A}" destId="{E8EE0996-FAA2-45FC-A9C1-91B0795CBD13}" srcOrd="1" destOrd="0" parTransId="{0E0B2897-13C7-4644-8DEA-47F9C4B7B9BB}" sibTransId="{FF71A5A6-3B97-4F4A-833B-E4F42E7BD97B}"/>
    <dgm:cxn modelId="{DD30EDB0-5A52-480C-9409-9FFF052D08DA}" type="presOf" srcId="{7F0C31C9-7601-42F1-8163-335E4CC75556}" destId="{4BFCA734-1483-41DB-B99A-3534BA64CAD5}" srcOrd="0" destOrd="0" presId="urn:microsoft.com/office/officeart/2005/8/layout/vList2"/>
    <dgm:cxn modelId="{AA2A9DCE-7A79-4CB4-9140-F77804C8C83A}" srcId="{179A1EB4-1D24-4C3B-9588-DDCA9EA57B7A}" destId="{8300D170-A616-48E0-B2BD-00CDF00FA837}" srcOrd="0" destOrd="0" parTransId="{A131AA6B-320D-44DA-B7F4-572A7777ED82}" sibTransId="{8FD9F468-7CA9-4C6D-A6AD-15BA0EE1D707}"/>
    <dgm:cxn modelId="{2D39ECEE-D1DC-4131-9042-E373BACF52FB}" srcId="{179A1EB4-1D24-4C3B-9588-DDCA9EA57B7A}" destId="{F5A4A362-82A6-49DA-B19A-22BE2165B71E}" srcOrd="5" destOrd="0" parTransId="{1FB229D1-73B1-47F8-8462-4954C77742DA}" sibTransId="{09A716D6-D5DA-407A-91DA-68192C7A1212}"/>
    <dgm:cxn modelId="{9CAB0B1F-A35F-4288-AD9A-7BE2AE6F6F05}" type="presParOf" srcId="{89146C69-118C-4D63-ABF0-49625B8D63DD}" destId="{DBE9F1E1-2BEC-40D2-AEC4-2B2D5D68F685}" srcOrd="0" destOrd="0" presId="urn:microsoft.com/office/officeart/2005/8/layout/vList2"/>
    <dgm:cxn modelId="{2244A8F7-978B-4E47-9E2B-0D90729CA087}" type="presParOf" srcId="{89146C69-118C-4D63-ABF0-49625B8D63DD}" destId="{F21D3EBB-8892-4D13-84CD-F359DBCFECE8}" srcOrd="1" destOrd="0" presId="urn:microsoft.com/office/officeart/2005/8/layout/vList2"/>
    <dgm:cxn modelId="{9CBFEEBF-46E6-41A3-8231-BDAD71B2E4B0}" type="presParOf" srcId="{89146C69-118C-4D63-ABF0-49625B8D63DD}" destId="{ECF6CF82-BCD9-47D9-9E18-6C8E7E4EF2A6}" srcOrd="2" destOrd="0" presId="urn:microsoft.com/office/officeart/2005/8/layout/vList2"/>
    <dgm:cxn modelId="{D0A36414-CE68-49F3-AB86-A5496474FBF1}" type="presParOf" srcId="{89146C69-118C-4D63-ABF0-49625B8D63DD}" destId="{8BC31770-7EFC-4CBE-A138-BCA1D505BA0D}" srcOrd="3" destOrd="0" presId="urn:microsoft.com/office/officeart/2005/8/layout/vList2"/>
    <dgm:cxn modelId="{6C7A4FD4-4112-474E-9914-4C55725E564F}" type="presParOf" srcId="{89146C69-118C-4D63-ABF0-49625B8D63DD}" destId="{4BFCA734-1483-41DB-B99A-3534BA64CAD5}" srcOrd="4" destOrd="0" presId="urn:microsoft.com/office/officeart/2005/8/layout/vList2"/>
    <dgm:cxn modelId="{5689AE6D-BDA3-426D-B27A-C29B4495F948}" type="presParOf" srcId="{89146C69-118C-4D63-ABF0-49625B8D63DD}" destId="{66E5AF4F-D1EF-46DF-B233-0DED137874FE}" srcOrd="5" destOrd="0" presId="urn:microsoft.com/office/officeart/2005/8/layout/vList2"/>
    <dgm:cxn modelId="{424C09DE-7264-4755-A901-1CFA292BB994}" type="presParOf" srcId="{89146C69-118C-4D63-ABF0-49625B8D63DD}" destId="{B8943445-F7A9-48C6-8D78-935741DEFE92}" srcOrd="6" destOrd="0" presId="urn:microsoft.com/office/officeart/2005/8/layout/vList2"/>
    <dgm:cxn modelId="{485B79DA-20B2-46B0-8D36-BF5B77E95165}" type="presParOf" srcId="{89146C69-118C-4D63-ABF0-49625B8D63DD}" destId="{72E7064E-A1FA-451C-B0F3-6F459365E257}" srcOrd="7" destOrd="0" presId="urn:microsoft.com/office/officeart/2005/8/layout/vList2"/>
    <dgm:cxn modelId="{99E5047E-24C3-4C15-95BF-49E8A769B083}" type="presParOf" srcId="{89146C69-118C-4D63-ABF0-49625B8D63DD}" destId="{A25595C8-C054-43A5-86F3-08F6AE1F2BFD}" srcOrd="8" destOrd="0" presId="urn:microsoft.com/office/officeart/2005/8/layout/vList2"/>
    <dgm:cxn modelId="{CDC9D407-D652-45A0-99CB-E966DCEBCAE2}" type="presParOf" srcId="{89146C69-118C-4D63-ABF0-49625B8D63DD}" destId="{775436A1-F85F-4EA9-BDA8-D887D5735ED7}" srcOrd="9" destOrd="0" presId="urn:microsoft.com/office/officeart/2005/8/layout/vList2"/>
    <dgm:cxn modelId="{4E21E277-CDEE-4135-BA61-82BA6986195E}" type="presParOf" srcId="{89146C69-118C-4D63-ABF0-49625B8D63DD}" destId="{FF992B7D-5718-41D7-9ECF-C5148E07E90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A1EB4-1D24-4C3B-9588-DDCA9EA57B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EE0996-FAA2-45FC-A9C1-91B0795CBD13}">
      <dgm:prSet/>
      <dgm:spPr/>
      <dgm:t>
        <a:bodyPr/>
        <a:lstStyle/>
        <a:p>
          <a:pPr rtl="0"/>
          <a:r>
            <a:rPr lang="es-MX" b="0" u="none" dirty="0"/>
            <a:t>Software -&gt; control remoto</a:t>
          </a:r>
          <a:r>
            <a:rPr lang="es-MX" b="0" u="none" dirty="0">
              <a:latin typeface="Calibri Light" panose="020F0302020204030204"/>
            </a:rPr>
            <a:t> </a:t>
          </a:r>
          <a:endParaRPr lang="en-US" dirty="0"/>
        </a:p>
      </dgm:t>
    </dgm:pt>
    <dgm:pt modelId="{0E0B2897-13C7-4644-8DEA-47F9C4B7B9BB}" type="parTrans" cxnId="{BEC0268A-F73F-439E-8B8C-155CE532DEF2}">
      <dgm:prSet/>
      <dgm:spPr/>
      <dgm:t>
        <a:bodyPr/>
        <a:lstStyle/>
        <a:p>
          <a:endParaRPr lang="en-US"/>
        </a:p>
      </dgm:t>
    </dgm:pt>
    <dgm:pt modelId="{FF71A5A6-3B97-4F4A-833B-E4F42E7BD97B}" type="sibTrans" cxnId="{BEC0268A-F73F-439E-8B8C-155CE532DEF2}">
      <dgm:prSet/>
      <dgm:spPr/>
      <dgm:t>
        <a:bodyPr/>
        <a:lstStyle/>
        <a:p>
          <a:endParaRPr lang="en-US"/>
        </a:p>
      </dgm:t>
    </dgm:pt>
    <dgm:pt modelId="{863456C9-2B0D-47E4-B1FD-31426AFAF282}">
      <dgm:prSet/>
      <dgm:spPr/>
      <dgm:t>
        <a:bodyPr/>
        <a:lstStyle/>
        <a:p>
          <a:pPr rtl="0"/>
          <a:r>
            <a:rPr lang="es-MX" b="0" u="none" dirty="0"/>
            <a:t>Proyecto -&gt; </a:t>
          </a:r>
          <a:r>
            <a:rPr lang="es-MX" b="0" u="none" dirty="0" err="1"/>
            <a:t>Github</a:t>
          </a:r>
          <a:r>
            <a:rPr lang="es-MX" b="0" u="none" dirty="0">
              <a:latin typeface="Calibri Light" panose="020F0302020204030204"/>
            </a:rPr>
            <a:t> </a:t>
          </a:r>
          <a:endParaRPr lang="en-US" dirty="0"/>
        </a:p>
      </dgm:t>
    </dgm:pt>
    <dgm:pt modelId="{E6EBE869-F4A5-411A-87D2-D59828290F02}" type="parTrans" cxnId="{3B8A2427-3575-46F9-8D65-24E73E5AB2B8}">
      <dgm:prSet/>
      <dgm:spPr/>
      <dgm:t>
        <a:bodyPr/>
        <a:lstStyle/>
        <a:p>
          <a:endParaRPr lang="en-US"/>
        </a:p>
      </dgm:t>
    </dgm:pt>
    <dgm:pt modelId="{EDDA6661-4FD3-4ECC-A472-01F09F5DB6D6}" type="sibTrans" cxnId="{3B8A2427-3575-46F9-8D65-24E73E5AB2B8}">
      <dgm:prSet/>
      <dgm:spPr/>
      <dgm:t>
        <a:bodyPr/>
        <a:lstStyle/>
        <a:p>
          <a:endParaRPr lang="en-US"/>
        </a:p>
      </dgm:t>
    </dgm:pt>
    <dgm:pt modelId="{F5A4A362-82A6-49DA-B19A-22BE2165B71E}">
      <dgm:prSet/>
      <dgm:spPr/>
      <dgm:t>
        <a:bodyPr/>
        <a:lstStyle/>
        <a:p>
          <a:r>
            <a:rPr lang="es-MX" b="0" u="none"/>
            <a:t>Proyecto -&gt; Presentación.</a:t>
          </a:r>
          <a:endParaRPr lang="en-US" b="0"/>
        </a:p>
      </dgm:t>
    </dgm:pt>
    <dgm:pt modelId="{1FB229D1-73B1-47F8-8462-4954C77742DA}" type="parTrans" cxnId="{2D39ECEE-D1DC-4131-9042-E373BACF52FB}">
      <dgm:prSet/>
      <dgm:spPr/>
      <dgm:t>
        <a:bodyPr/>
        <a:lstStyle/>
        <a:p>
          <a:endParaRPr lang="en-US"/>
        </a:p>
      </dgm:t>
    </dgm:pt>
    <dgm:pt modelId="{09A716D6-D5DA-407A-91DA-68192C7A1212}" type="sibTrans" cxnId="{2D39ECEE-D1DC-4131-9042-E373BACF52FB}">
      <dgm:prSet/>
      <dgm:spPr/>
      <dgm:t>
        <a:bodyPr/>
        <a:lstStyle/>
        <a:p>
          <a:endParaRPr lang="en-US"/>
        </a:p>
      </dgm:t>
    </dgm:pt>
    <dgm:pt modelId="{151A0EDB-AEED-4542-9248-EB2FFB0D4F51}">
      <dgm:prSet phldr="0"/>
      <dgm:spPr/>
      <dgm:t>
        <a:bodyPr/>
        <a:lstStyle/>
        <a:p>
          <a:r>
            <a:rPr lang="es-MX" b="0" u="none" dirty="0"/>
            <a:t>Hardware</a:t>
          </a:r>
          <a:endParaRPr lang="es-MX" dirty="0"/>
        </a:p>
      </dgm:t>
    </dgm:pt>
    <dgm:pt modelId="{116BA7CF-1390-4985-81CD-7EE7090B36BB}" type="parTrans" cxnId="{C59E571A-0B1D-4043-97B1-6E02A6EC9C1B}">
      <dgm:prSet/>
      <dgm:spPr/>
      <dgm:t>
        <a:bodyPr/>
        <a:lstStyle/>
        <a:p>
          <a:endParaRPr lang="es-AR"/>
        </a:p>
      </dgm:t>
    </dgm:pt>
    <dgm:pt modelId="{05BF5F12-CFB5-4F21-A32B-EF97122855B1}" type="sibTrans" cxnId="{C59E571A-0B1D-4043-97B1-6E02A6EC9C1B}">
      <dgm:prSet/>
      <dgm:spPr/>
      <dgm:t>
        <a:bodyPr/>
        <a:lstStyle/>
        <a:p>
          <a:endParaRPr lang="es-AR"/>
        </a:p>
      </dgm:t>
    </dgm:pt>
    <dgm:pt modelId="{03AF9D93-2FA9-4426-8C20-8258F555CBB0}">
      <dgm:prSet phldr="0"/>
      <dgm:spPr/>
      <dgm:t>
        <a:bodyPr/>
        <a:lstStyle/>
        <a:p>
          <a:r>
            <a:rPr lang="es-MX" b="0" u="none"/>
            <a:t>Software -&gt; carro</a:t>
          </a:r>
          <a:endParaRPr lang="es-MX"/>
        </a:p>
      </dgm:t>
    </dgm:pt>
    <dgm:pt modelId="{2795CEEB-5686-41E6-9D44-A32142D90FC8}" type="parTrans" cxnId="{CDFAABD3-16CB-4150-9827-7F31F012177F}">
      <dgm:prSet/>
      <dgm:spPr/>
      <dgm:t>
        <a:bodyPr/>
        <a:lstStyle/>
        <a:p>
          <a:endParaRPr lang="es-AR"/>
        </a:p>
      </dgm:t>
    </dgm:pt>
    <dgm:pt modelId="{4752C8B3-F515-4339-81B3-63A2DF07DC51}" type="sibTrans" cxnId="{CDFAABD3-16CB-4150-9827-7F31F012177F}">
      <dgm:prSet/>
      <dgm:spPr/>
      <dgm:t>
        <a:bodyPr/>
        <a:lstStyle/>
        <a:p>
          <a:endParaRPr lang="es-AR"/>
        </a:p>
      </dgm:t>
    </dgm:pt>
    <dgm:pt modelId="{96B74D8A-8BC7-4910-A783-8AA7FC89D625}" type="pres">
      <dgm:prSet presAssocID="{179A1EB4-1D24-4C3B-9588-DDCA9EA57B7A}" presName="linear" presStyleCnt="0">
        <dgm:presLayoutVars>
          <dgm:animLvl val="lvl"/>
          <dgm:resizeHandles val="exact"/>
        </dgm:presLayoutVars>
      </dgm:prSet>
      <dgm:spPr/>
    </dgm:pt>
    <dgm:pt modelId="{294E53E2-064C-4A35-9394-628112997856}" type="pres">
      <dgm:prSet presAssocID="{151A0EDB-AEED-4542-9248-EB2FFB0D4F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EDC39E-6863-4A3A-B2E8-12A2D09E6DDF}" type="pres">
      <dgm:prSet presAssocID="{05BF5F12-CFB5-4F21-A32B-EF97122855B1}" presName="spacer" presStyleCnt="0"/>
      <dgm:spPr/>
    </dgm:pt>
    <dgm:pt modelId="{59DB11A9-932E-4A47-97C5-868BB0D34DD9}" type="pres">
      <dgm:prSet presAssocID="{03AF9D93-2FA9-4426-8C20-8258F555CB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C69C32-3DC0-41A8-AE1B-B1B011BF10CD}" type="pres">
      <dgm:prSet presAssocID="{4752C8B3-F515-4339-81B3-63A2DF07DC51}" presName="spacer" presStyleCnt="0"/>
      <dgm:spPr/>
    </dgm:pt>
    <dgm:pt modelId="{46327947-9511-4CF0-9705-DB9FCF70C12D}" type="pres">
      <dgm:prSet presAssocID="{E8EE0996-FAA2-45FC-A9C1-91B0795CBD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0EED4A5-8F28-4516-AA55-1FA31F940C7A}" type="pres">
      <dgm:prSet presAssocID="{FF71A5A6-3B97-4F4A-833B-E4F42E7BD97B}" presName="spacer" presStyleCnt="0"/>
      <dgm:spPr/>
    </dgm:pt>
    <dgm:pt modelId="{D5F68C2F-4E2D-40DD-90A7-040DB4F56F73}" type="pres">
      <dgm:prSet presAssocID="{863456C9-2B0D-47E4-B1FD-31426AFAF2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CB15213-AC1D-42E9-8E88-55192D353D38}" type="pres">
      <dgm:prSet presAssocID="{EDDA6661-4FD3-4ECC-A472-01F09F5DB6D6}" presName="spacer" presStyleCnt="0"/>
      <dgm:spPr/>
    </dgm:pt>
    <dgm:pt modelId="{6C116F6B-2808-4625-95A1-32DB7BBA87B8}" type="pres">
      <dgm:prSet presAssocID="{F5A4A362-82A6-49DA-B19A-22BE2165B71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91A0D1A-D68F-4E01-9074-7E21C84CA203}" type="presOf" srcId="{179A1EB4-1D24-4C3B-9588-DDCA9EA57B7A}" destId="{96B74D8A-8BC7-4910-A783-8AA7FC89D625}" srcOrd="0" destOrd="0" presId="urn:microsoft.com/office/officeart/2005/8/layout/vList2"/>
    <dgm:cxn modelId="{C59E571A-0B1D-4043-97B1-6E02A6EC9C1B}" srcId="{179A1EB4-1D24-4C3B-9588-DDCA9EA57B7A}" destId="{151A0EDB-AEED-4542-9248-EB2FFB0D4F51}" srcOrd="0" destOrd="0" parTransId="{116BA7CF-1390-4985-81CD-7EE7090B36BB}" sibTransId="{05BF5F12-CFB5-4F21-A32B-EF97122855B1}"/>
    <dgm:cxn modelId="{3B8A2427-3575-46F9-8D65-24E73E5AB2B8}" srcId="{179A1EB4-1D24-4C3B-9588-DDCA9EA57B7A}" destId="{863456C9-2B0D-47E4-B1FD-31426AFAF282}" srcOrd="3" destOrd="0" parTransId="{E6EBE869-F4A5-411A-87D2-D59828290F02}" sibTransId="{EDDA6661-4FD3-4ECC-A472-01F09F5DB6D6}"/>
    <dgm:cxn modelId="{08159D3A-38F2-40A0-B56A-4B30263C39E2}" type="presOf" srcId="{863456C9-2B0D-47E4-B1FD-31426AFAF282}" destId="{D5F68C2F-4E2D-40DD-90A7-040DB4F56F73}" srcOrd="0" destOrd="0" presId="urn:microsoft.com/office/officeart/2005/8/layout/vList2"/>
    <dgm:cxn modelId="{AA5ECB44-F9D5-44E2-81F6-CAC020BEDC44}" type="presOf" srcId="{03AF9D93-2FA9-4426-8C20-8258F555CBB0}" destId="{59DB11A9-932E-4A47-97C5-868BB0D34DD9}" srcOrd="0" destOrd="0" presId="urn:microsoft.com/office/officeart/2005/8/layout/vList2"/>
    <dgm:cxn modelId="{EB13AA58-4BE3-4FCA-A590-B7FDBE8BAB5C}" type="presOf" srcId="{151A0EDB-AEED-4542-9248-EB2FFB0D4F51}" destId="{294E53E2-064C-4A35-9394-628112997856}" srcOrd="0" destOrd="0" presId="urn:microsoft.com/office/officeart/2005/8/layout/vList2"/>
    <dgm:cxn modelId="{BEC0268A-F73F-439E-8B8C-155CE532DEF2}" srcId="{179A1EB4-1D24-4C3B-9588-DDCA9EA57B7A}" destId="{E8EE0996-FAA2-45FC-A9C1-91B0795CBD13}" srcOrd="2" destOrd="0" parTransId="{0E0B2897-13C7-4644-8DEA-47F9C4B7B9BB}" sibTransId="{FF71A5A6-3B97-4F4A-833B-E4F42E7BD97B}"/>
    <dgm:cxn modelId="{C2998B96-3FFB-46FA-ACE2-B782686DFD8C}" type="presOf" srcId="{F5A4A362-82A6-49DA-B19A-22BE2165B71E}" destId="{6C116F6B-2808-4625-95A1-32DB7BBA87B8}" srcOrd="0" destOrd="0" presId="urn:microsoft.com/office/officeart/2005/8/layout/vList2"/>
    <dgm:cxn modelId="{3A10C0CE-5903-4A04-83ED-4AADA5E0DE23}" type="presOf" srcId="{E8EE0996-FAA2-45FC-A9C1-91B0795CBD13}" destId="{46327947-9511-4CF0-9705-DB9FCF70C12D}" srcOrd="0" destOrd="0" presId="urn:microsoft.com/office/officeart/2005/8/layout/vList2"/>
    <dgm:cxn modelId="{CDFAABD3-16CB-4150-9827-7F31F012177F}" srcId="{179A1EB4-1D24-4C3B-9588-DDCA9EA57B7A}" destId="{03AF9D93-2FA9-4426-8C20-8258F555CBB0}" srcOrd="1" destOrd="0" parTransId="{2795CEEB-5686-41E6-9D44-A32142D90FC8}" sibTransId="{4752C8B3-F515-4339-81B3-63A2DF07DC51}"/>
    <dgm:cxn modelId="{2D39ECEE-D1DC-4131-9042-E373BACF52FB}" srcId="{179A1EB4-1D24-4C3B-9588-DDCA9EA57B7A}" destId="{F5A4A362-82A6-49DA-B19A-22BE2165B71E}" srcOrd="4" destOrd="0" parTransId="{1FB229D1-73B1-47F8-8462-4954C77742DA}" sibTransId="{09A716D6-D5DA-407A-91DA-68192C7A1212}"/>
    <dgm:cxn modelId="{309A5EF1-6B86-46C5-A252-0266E2F60B97}" type="presParOf" srcId="{96B74D8A-8BC7-4910-A783-8AA7FC89D625}" destId="{294E53E2-064C-4A35-9394-628112997856}" srcOrd="0" destOrd="0" presId="urn:microsoft.com/office/officeart/2005/8/layout/vList2"/>
    <dgm:cxn modelId="{95B86E96-65AB-4CE7-A7AA-0A65905B7705}" type="presParOf" srcId="{96B74D8A-8BC7-4910-A783-8AA7FC89D625}" destId="{05EDC39E-6863-4A3A-B2E8-12A2D09E6DDF}" srcOrd="1" destOrd="0" presId="urn:microsoft.com/office/officeart/2005/8/layout/vList2"/>
    <dgm:cxn modelId="{7CBE093E-4545-4ACA-94C6-037B826E387A}" type="presParOf" srcId="{96B74D8A-8BC7-4910-A783-8AA7FC89D625}" destId="{59DB11A9-932E-4A47-97C5-868BB0D34DD9}" srcOrd="2" destOrd="0" presId="urn:microsoft.com/office/officeart/2005/8/layout/vList2"/>
    <dgm:cxn modelId="{E58939CB-A2FF-4968-B4D6-18C41597E4D7}" type="presParOf" srcId="{96B74D8A-8BC7-4910-A783-8AA7FC89D625}" destId="{A6C69C32-3DC0-41A8-AE1B-B1B011BF10CD}" srcOrd="3" destOrd="0" presId="urn:microsoft.com/office/officeart/2005/8/layout/vList2"/>
    <dgm:cxn modelId="{0BBFDEE3-DC1D-4440-9B6D-F4446FA9F39B}" type="presParOf" srcId="{96B74D8A-8BC7-4910-A783-8AA7FC89D625}" destId="{46327947-9511-4CF0-9705-DB9FCF70C12D}" srcOrd="4" destOrd="0" presId="urn:microsoft.com/office/officeart/2005/8/layout/vList2"/>
    <dgm:cxn modelId="{7F0460DE-349E-4102-8516-6C5D126FF401}" type="presParOf" srcId="{96B74D8A-8BC7-4910-A783-8AA7FC89D625}" destId="{60EED4A5-8F28-4516-AA55-1FA31F940C7A}" srcOrd="5" destOrd="0" presId="urn:microsoft.com/office/officeart/2005/8/layout/vList2"/>
    <dgm:cxn modelId="{8221059D-4E17-4B29-B978-2390AF8702FE}" type="presParOf" srcId="{96B74D8A-8BC7-4910-A783-8AA7FC89D625}" destId="{D5F68C2F-4E2D-40DD-90A7-040DB4F56F73}" srcOrd="6" destOrd="0" presId="urn:microsoft.com/office/officeart/2005/8/layout/vList2"/>
    <dgm:cxn modelId="{24C3F5EE-92DC-45D9-8E7E-C8A9FAD29330}" type="presParOf" srcId="{96B74D8A-8BC7-4910-A783-8AA7FC89D625}" destId="{BCB15213-AC1D-42E9-8E88-55192D353D38}" srcOrd="7" destOrd="0" presId="urn:microsoft.com/office/officeart/2005/8/layout/vList2"/>
    <dgm:cxn modelId="{7870F4C3-24D6-443F-94A3-1FA71A1D9AAA}" type="presParOf" srcId="{96B74D8A-8BC7-4910-A783-8AA7FC89D625}" destId="{6C116F6B-2808-4625-95A1-32DB7BBA87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9A1EB4-1D24-4C3B-9588-DDCA9EA57B7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1A0EDB-AEED-4542-9248-EB2FFB0D4F51}">
      <dgm:prSet phldr="0"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</a:t>
          </a:r>
          <a:r>
            <a:rPr lang="en-US" sz="1600" dirty="0" err="1"/>
            <a:t>el</a:t>
          </a:r>
          <a:r>
            <a:rPr lang="en-US" sz="1600" dirty="0"/>
            <a:t> </a:t>
          </a:r>
          <a:r>
            <a:rPr lang="en-US" sz="1600" dirty="0" err="1"/>
            <a:t>ensamble</a:t>
          </a:r>
          <a:r>
            <a:rPr lang="en-US" sz="1600" dirty="0"/>
            <a:t> </a:t>
          </a:r>
          <a:r>
            <a:rPr lang="en-US" sz="1600" dirty="0" err="1"/>
            <a:t>físico</a:t>
          </a:r>
          <a:r>
            <a:rPr lang="en-US" sz="1600" dirty="0"/>
            <a:t> del </a:t>
          </a:r>
          <a:r>
            <a:rPr lang="en-US" sz="1600" dirty="0" err="1"/>
            <a:t>prototipo</a:t>
          </a:r>
          <a:r>
            <a:rPr lang="en-US" sz="1600" dirty="0"/>
            <a:t>. </a:t>
          </a:r>
          <a:endParaRPr lang="es-MX" sz="1600" dirty="0"/>
        </a:p>
      </dgm:t>
    </dgm:pt>
    <dgm:pt modelId="{116BA7CF-1390-4985-81CD-7EE7090B36BB}" type="parTrans" cxnId="{C59E571A-0B1D-4043-97B1-6E02A6EC9C1B}">
      <dgm:prSet/>
      <dgm:spPr/>
      <dgm:t>
        <a:bodyPr/>
        <a:lstStyle/>
        <a:p>
          <a:endParaRPr lang="es-AR" sz="1600"/>
        </a:p>
      </dgm:t>
    </dgm:pt>
    <dgm:pt modelId="{05BF5F12-CFB5-4F21-A32B-EF97122855B1}" type="sibTrans" cxnId="{C59E571A-0B1D-4043-97B1-6E02A6EC9C1B}">
      <dgm:prSet/>
      <dgm:spPr/>
      <dgm:t>
        <a:bodyPr/>
        <a:lstStyle/>
        <a:p>
          <a:endParaRPr lang="es-AR" sz="1600"/>
        </a:p>
      </dgm:t>
    </dgm:pt>
    <dgm:pt modelId="{71834449-52D7-4719-8DF6-C333A9B3C21E}">
      <dgm:prSet custT="1"/>
      <dgm:spPr/>
      <dgm:t>
        <a:bodyPr/>
        <a:lstStyle/>
        <a:p>
          <a:r>
            <a:rPr lang="en-US" sz="1600"/>
            <a:t>Realizará las pruebas de funcionamiento con control Local </a:t>
          </a:r>
          <a:endParaRPr lang="en-US" sz="1600" dirty="0">
            <a:cs typeface="Calibri"/>
          </a:endParaRPr>
        </a:p>
      </dgm:t>
    </dgm:pt>
    <dgm:pt modelId="{7A9969F4-9B29-4E34-A20F-CA3E07D9AF61}" type="parTrans" cxnId="{F622B254-0F20-4B35-A384-0435FB76DCE1}">
      <dgm:prSet/>
      <dgm:spPr/>
      <dgm:t>
        <a:bodyPr/>
        <a:lstStyle/>
        <a:p>
          <a:endParaRPr lang="es-AR" sz="1600"/>
        </a:p>
      </dgm:t>
    </dgm:pt>
    <dgm:pt modelId="{25CD335C-562F-4767-9FA2-034D9CDE185D}" type="sibTrans" cxnId="{F622B254-0F20-4B35-A384-0435FB76DCE1}">
      <dgm:prSet/>
      <dgm:spPr/>
      <dgm:t>
        <a:bodyPr/>
        <a:lstStyle/>
        <a:p>
          <a:endParaRPr lang="es-AR" sz="1600"/>
        </a:p>
      </dgm:t>
    </dgm:pt>
    <dgm:pt modelId="{196052CC-A28F-4618-8A35-2872F2BD1F68}">
      <dgm:prSet custT="1"/>
      <dgm:spPr/>
      <dgm:t>
        <a:bodyPr/>
        <a:lstStyle/>
        <a:p>
          <a:r>
            <a:rPr lang="en-US" sz="1600"/>
            <a:t>Realizará las pruebas de funcionamiento con control remoto </a:t>
          </a:r>
          <a:endParaRPr lang="en-US" sz="1600" dirty="0">
            <a:cs typeface="Calibri"/>
          </a:endParaRPr>
        </a:p>
      </dgm:t>
    </dgm:pt>
    <dgm:pt modelId="{E3222558-B926-4428-8FE5-76AB09811A59}" type="parTrans" cxnId="{993075C2-1DFE-4858-B794-DA6C484D66A4}">
      <dgm:prSet/>
      <dgm:spPr/>
      <dgm:t>
        <a:bodyPr/>
        <a:lstStyle/>
        <a:p>
          <a:endParaRPr lang="es-AR" sz="1600"/>
        </a:p>
      </dgm:t>
    </dgm:pt>
    <dgm:pt modelId="{B967C436-E088-42F5-8575-A51CF165D8DA}" type="sibTrans" cxnId="{993075C2-1DFE-4858-B794-DA6C484D66A4}">
      <dgm:prSet/>
      <dgm:spPr/>
      <dgm:t>
        <a:bodyPr/>
        <a:lstStyle/>
        <a:p>
          <a:endParaRPr lang="es-AR" sz="1600"/>
        </a:p>
      </dgm:t>
    </dgm:pt>
    <dgm:pt modelId="{1735BD0B-CFDE-46CC-8BA9-B808AFAC011B}">
      <dgm:prSet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las </a:t>
          </a:r>
          <a:r>
            <a:rPr lang="en-US" sz="1600" dirty="0" err="1"/>
            <a:t>pruebas</a:t>
          </a:r>
          <a:r>
            <a:rPr lang="en-US" sz="1600" dirty="0"/>
            <a:t> finales de </a:t>
          </a:r>
          <a:r>
            <a:rPr lang="en-US" sz="1600" dirty="0" err="1"/>
            <a:t>cada</a:t>
          </a:r>
          <a:r>
            <a:rPr lang="en-US" sz="1600" dirty="0"/>
            <a:t> </a:t>
          </a:r>
          <a:r>
            <a:rPr lang="en-US" sz="1600" dirty="0" err="1"/>
            <a:t>versión</a:t>
          </a:r>
          <a:r>
            <a:rPr lang="en-US" sz="1600" dirty="0"/>
            <a:t> del </a:t>
          </a:r>
          <a:r>
            <a:rPr lang="en-US" sz="1600" dirty="0" err="1"/>
            <a:t>prototipo</a:t>
          </a:r>
          <a:r>
            <a:rPr lang="en-US" sz="1600" dirty="0"/>
            <a:t> antes de </a:t>
          </a:r>
          <a:r>
            <a:rPr lang="en-US" sz="1600" dirty="0" err="1"/>
            <a:t>cada</a:t>
          </a:r>
          <a:r>
            <a:rPr lang="en-US" sz="1600" dirty="0"/>
            <a:t> </a:t>
          </a:r>
          <a:r>
            <a:rPr lang="en-US" sz="1600" dirty="0" err="1"/>
            <a:t>entrega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02B6E89B-288A-44AC-A585-27976E86FED2}" type="parTrans" cxnId="{D4BAE005-BD2E-4FDE-983E-B928EC944E8A}">
      <dgm:prSet/>
      <dgm:spPr/>
      <dgm:t>
        <a:bodyPr/>
        <a:lstStyle/>
        <a:p>
          <a:endParaRPr lang="es-AR" sz="1600"/>
        </a:p>
      </dgm:t>
    </dgm:pt>
    <dgm:pt modelId="{20991E5F-6EF4-410B-B561-79D03B8F21B6}" type="sibTrans" cxnId="{D4BAE005-BD2E-4FDE-983E-B928EC944E8A}">
      <dgm:prSet/>
      <dgm:spPr/>
      <dgm:t>
        <a:bodyPr/>
        <a:lstStyle/>
        <a:p>
          <a:endParaRPr lang="es-AR" sz="1600"/>
        </a:p>
      </dgm:t>
    </dgm:pt>
    <dgm:pt modelId="{E9E9DC8C-8716-4C9E-9B57-E0A6557D7899}" type="pres">
      <dgm:prSet presAssocID="{179A1EB4-1D24-4C3B-9588-DDCA9EA57B7A}" presName="linearFlow" presStyleCnt="0">
        <dgm:presLayoutVars>
          <dgm:dir/>
          <dgm:resizeHandles val="exact"/>
        </dgm:presLayoutVars>
      </dgm:prSet>
      <dgm:spPr/>
    </dgm:pt>
    <dgm:pt modelId="{1183E0CF-9940-42C2-B1E2-B6E00F011911}" type="pres">
      <dgm:prSet presAssocID="{151A0EDB-AEED-4542-9248-EB2FFB0D4F51}" presName="composite" presStyleCnt="0"/>
      <dgm:spPr/>
    </dgm:pt>
    <dgm:pt modelId="{2C003DDA-FB08-4E1B-AFD5-24ADDCD83FDB}" type="pres">
      <dgm:prSet presAssocID="{151A0EDB-AEED-4542-9248-EB2FFB0D4F51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</dgm:spPr>
    </dgm:pt>
    <dgm:pt modelId="{26A1933A-533C-4877-BBAC-E4D7F1089C40}" type="pres">
      <dgm:prSet presAssocID="{151A0EDB-AEED-4542-9248-EB2FFB0D4F51}" presName="txShp" presStyleLbl="node1" presStyleIdx="0" presStyleCnt="4">
        <dgm:presLayoutVars>
          <dgm:bulletEnabled val="1"/>
        </dgm:presLayoutVars>
      </dgm:prSet>
      <dgm:spPr/>
    </dgm:pt>
    <dgm:pt modelId="{E947918B-335A-426B-8778-EE51D468353D}" type="pres">
      <dgm:prSet presAssocID="{05BF5F12-CFB5-4F21-A32B-EF97122855B1}" presName="spacing" presStyleCnt="0"/>
      <dgm:spPr/>
    </dgm:pt>
    <dgm:pt modelId="{C621FB8F-762A-4AA3-900F-D62696D6FAFC}" type="pres">
      <dgm:prSet presAssocID="{71834449-52D7-4719-8DF6-C333A9B3C21E}" presName="composite" presStyleCnt="0"/>
      <dgm:spPr/>
    </dgm:pt>
    <dgm:pt modelId="{B6B256D3-7A17-4D79-8085-6860F9F61A73}" type="pres">
      <dgm:prSet presAssocID="{71834449-52D7-4719-8DF6-C333A9B3C21E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41ECCA79-D990-4F6E-BB92-2E6D7309A150}" type="pres">
      <dgm:prSet presAssocID="{71834449-52D7-4719-8DF6-C333A9B3C21E}" presName="txShp" presStyleLbl="node1" presStyleIdx="1" presStyleCnt="4">
        <dgm:presLayoutVars>
          <dgm:bulletEnabled val="1"/>
        </dgm:presLayoutVars>
      </dgm:prSet>
      <dgm:spPr/>
    </dgm:pt>
    <dgm:pt modelId="{4A44421D-E30D-4BAF-84A4-0F34FFA651DF}" type="pres">
      <dgm:prSet presAssocID="{25CD335C-562F-4767-9FA2-034D9CDE185D}" presName="spacing" presStyleCnt="0"/>
      <dgm:spPr/>
    </dgm:pt>
    <dgm:pt modelId="{425F3124-45B6-407B-A8A5-B1CADAFD1C68}" type="pres">
      <dgm:prSet presAssocID="{196052CC-A28F-4618-8A35-2872F2BD1F68}" presName="composite" presStyleCnt="0"/>
      <dgm:spPr/>
    </dgm:pt>
    <dgm:pt modelId="{07E31DF7-BBC0-4AE6-8FDB-C553E302A163}" type="pres">
      <dgm:prSet presAssocID="{196052CC-A28F-4618-8A35-2872F2BD1F68}" presName="imgShp" presStyleLbl="fgImgPlac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-103658" t="-1905" r="-342" b="1905"/>
          </a:stretch>
        </a:blipFill>
      </dgm:spPr>
    </dgm:pt>
    <dgm:pt modelId="{7FC7D850-C44D-4F64-91D6-4A1B8BC48C30}" type="pres">
      <dgm:prSet presAssocID="{196052CC-A28F-4618-8A35-2872F2BD1F68}" presName="txShp" presStyleLbl="node1" presStyleIdx="2" presStyleCnt="4">
        <dgm:presLayoutVars>
          <dgm:bulletEnabled val="1"/>
        </dgm:presLayoutVars>
      </dgm:prSet>
      <dgm:spPr/>
    </dgm:pt>
    <dgm:pt modelId="{4D297127-3424-4E11-9CEB-083472D60032}" type="pres">
      <dgm:prSet presAssocID="{B967C436-E088-42F5-8575-A51CF165D8DA}" presName="spacing" presStyleCnt="0"/>
      <dgm:spPr/>
    </dgm:pt>
    <dgm:pt modelId="{C726883E-1A93-4514-B241-01A06C8658DE}" type="pres">
      <dgm:prSet presAssocID="{1735BD0B-CFDE-46CC-8BA9-B808AFAC011B}" presName="composite" presStyleCnt="0"/>
      <dgm:spPr/>
    </dgm:pt>
    <dgm:pt modelId="{CB8134CC-73AB-4A40-A9DA-593865926DBE}" type="pres">
      <dgm:prSet presAssocID="{1735BD0B-CFDE-46CC-8BA9-B808AFAC011B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25000" r="-25000"/>
          </a:stretch>
        </a:blipFill>
      </dgm:spPr>
    </dgm:pt>
    <dgm:pt modelId="{0F5D74A9-1D94-483E-8EA8-407879F09D43}" type="pres">
      <dgm:prSet presAssocID="{1735BD0B-CFDE-46CC-8BA9-B808AFAC011B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BAE005-BD2E-4FDE-983E-B928EC944E8A}" srcId="{179A1EB4-1D24-4C3B-9588-DDCA9EA57B7A}" destId="{1735BD0B-CFDE-46CC-8BA9-B808AFAC011B}" srcOrd="3" destOrd="0" parTransId="{02B6E89B-288A-44AC-A585-27976E86FED2}" sibTransId="{20991E5F-6EF4-410B-B561-79D03B8F21B6}"/>
    <dgm:cxn modelId="{F0B2570D-C592-4FB3-8B86-318F40C331B7}" type="presOf" srcId="{151A0EDB-AEED-4542-9248-EB2FFB0D4F51}" destId="{26A1933A-533C-4877-BBAC-E4D7F1089C40}" srcOrd="0" destOrd="0" presId="urn:microsoft.com/office/officeart/2005/8/layout/vList3"/>
    <dgm:cxn modelId="{C59E571A-0B1D-4043-97B1-6E02A6EC9C1B}" srcId="{179A1EB4-1D24-4C3B-9588-DDCA9EA57B7A}" destId="{151A0EDB-AEED-4542-9248-EB2FFB0D4F51}" srcOrd="0" destOrd="0" parTransId="{116BA7CF-1390-4985-81CD-7EE7090B36BB}" sibTransId="{05BF5F12-CFB5-4F21-A32B-EF97122855B1}"/>
    <dgm:cxn modelId="{01E15B5D-2415-412B-8FF5-E0CB0CC732B6}" type="presOf" srcId="{179A1EB4-1D24-4C3B-9588-DDCA9EA57B7A}" destId="{E9E9DC8C-8716-4C9E-9B57-E0A6557D7899}" srcOrd="0" destOrd="0" presId="urn:microsoft.com/office/officeart/2005/8/layout/vList3"/>
    <dgm:cxn modelId="{F622B254-0F20-4B35-A384-0435FB76DCE1}" srcId="{179A1EB4-1D24-4C3B-9588-DDCA9EA57B7A}" destId="{71834449-52D7-4719-8DF6-C333A9B3C21E}" srcOrd="1" destOrd="0" parTransId="{7A9969F4-9B29-4E34-A20F-CA3E07D9AF61}" sibTransId="{25CD335C-562F-4767-9FA2-034D9CDE185D}"/>
    <dgm:cxn modelId="{AA2BA87C-E88F-458F-A93B-0430271F56E0}" type="presOf" srcId="{196052CC-A28F-4618-8A35-2872F2BD1F68}" destId="{7FC7D850-C44D-4F64-91D6-4A1B8BC48C30}" srcOrd="0" destOrd="0" presId="urn:microsoft.com/office/officeart/2005/8/layout/vList3"/>
    <dgm:cxn modelId="{2F0EF6B0-7BCD-42C3-8502-82ABD2E6CF6A}" type="presOf" srcId="{1735BD0B-CFDE-46CC-8BA9-B808AFAC011B}" destId="{0F5D74A9-1D94-483E-8EA8-407879F09D43}" srcOrd="0" destOrd="0" presId="urn:microsoft.com/office/officeart/2005/8/layout/vList3"/>
    <dgm:cxn modelId="{993075C2-1DFE-4858-B794-DA6C484D66A4}" srcId="{179A1EB4-1D24-4C3B-9588-DDCA9EA57B7A}" destId="{196052CC-A28F-4618-8A35-2872F2BD1F68}" srcOrd="2" destOrd="0" parTransId="{E3222558-B926-4428-8FE5-76AB09811A59}" sibTransId="{B967C436-E088-42F5-8575-A51CF165D8DA}"/>
    <dgm:cxn modelId="{2B4C49D0-2E52-43AC-9DF7-EA5F46E2B86F}" type="presOf" srcId="{71834449-52D7-4719-8DF6-C333A9B3C21E}" destId="{41ECCA79-D990-4F6E-BB92-2E6D7309A150}" srcOrd="0" destOrd="0" presId="urn:microsoft.com/office/officeart/2005/8/layout/vList3"/>
    <dgm:cxn modelId="{F469081D-445A-44D4-9C36-3FE8302690CA}" type="presParOf" srcId="{E9E9DC8C-8716-4C9E-9B57-E0A6557D7899}" destId="{1183E0CF-9940-42C2-B1E2-B6E00F011911}" srcOrd="0" destOrd="0" presId="urn:microsoft.com/office/officeart/2005/8/layout/vList3"/>
    <dgm:cxn modelId="{0EC52EEF-7F51-46BA-9808-9D080FFBC370}" type="presParOf" srcId="{1183E0CF-9940-42C2-B1E2-B6E00F011911}" destId="{2C003DDA-FB08-4E1B-AFD5-24ADDCD83FDB}" srcOrd="0" destOrd="0" presId="urn:microsoft.com/office/officeart/2005/8/layout/vList3"/>
    <dgm:cxn modelId="{6C6DAB37-E5A4-4D25-A89B-7BFD11F1FD10}" type="presParOf" srcId="{1183E0CF-9940-42C2-B1E2-B6E00F011911}" destId="{26A1933A-533C-4877-BBAC-E4D7F1089C40}" srcOrd="1" destOrd="0" presId="urn:microsoft.com/office/officeart/2005/8/layout/vList3"/>
    <dgm:cxn modelId="{F68B19E2-6D70-4155-9F56-6C56F485370B}" type="presParOf" srcId="{E9E9DC8C-8716-4C9E-9B57-E0A6557D7899}" destId="{E947918B-335A-426B-8778-EE51D468353D}" srcOrd="1" destOrd="0" presId="urn:microsoft.com/office/officeart/2005/8/layout/vList3"/>
    <dgm:cxn modelId="{DA43BF3D-740E-4835-9C63-6690CC3A2085}" type="presParOf" srcId="{E9E9DC8C-8716-4C9E-9B57-E0A6557D7899}" destId="{C621FB8F-762A-4AA3-900F-D62696D6FAFC}" srcOrd="2" destOrd="0" presId="urn:microsoft.com/office/officeart/2005/8/layout/vList3"/>
    <dgm:cxn modelId="{66529BD2-C39B-42AB-8467-FACBCC09AD7D}" type="presParOf" srcId="{C621FB8F-762A-4AA3-900F-D62696D6FAFC}" destId="{B6B256D3-7A17-4D79-8085-6860F9F61A73}" srcOrd="0" destOrd="0" presId="urn:microsoft.com/office/officeart/2005/8/layout/vList3"/>
    <dgm:cxn modelId="{6EA01980-18EE-45F3-8357-03B984732A93}" type="presParOf" srcId="{C621FB8F-762A-4AA3-900F-D62696D6FAFC}" destId="{41ECCA79-D990-4F6E-BB92-2E6D7309A150}" srcOrd="1" destOrd="0" presId="urn:microsoft.com/office/officeart/2005/8/layout/vList3"/>
    <dgm:cxn modelId="{569B2913-3A4A-48D0-8502-32973F171E70}" type="presParOf" srcId="{E9E9DC8C-8716-4C9E-9B57-E0A6557D7899}" destId="{4A44421D-E30D-4BAF-84A4-0F34FFA651DF}" srcOrd="3" destOrd="0" presId="urn:microsoft.com/office/officeart/2005/8/layout/vList3"/>
    <dgm:cxn modelId="{5E64BB92-6E17-42FF-A865-73F8C7D10AC9}" type="presParOf" srcId="{E9E9DC8C-8716-4C9E-9B57-E0A6557D7899}" destId="{425F3124-45B6-407B-A8A5-B1CADAFD1C68}" srcOrd="4" destOrd="0" presId="urn:microsoft.com/office/officeart/2005/8/layout/vList3"/>
    <dgm:cxn modelId="{A977F080-E9DE-401D-800A-B8689DF5BE4E}" type="presParOf" srcId="{425F3124-45B6-407B-A8A5-B1CADAFD1C68}" destId="{07E31DF7-BBC0-4AE6-8FDB-C553E302A163}" srcOrd="0" destOrd="0" presId="urn:microsoft.com/office/officeart/2005/8/layout/vList3"/>
    <dgm:cxn modelId="{6452B6DF-8F30-4883-81A9-4F122BCBBD33}" type="presParOf" srcId="{425F3124-45B6-407B-A8A5-B1CADAFD1C68}" destId="{7FC7D850-C44D-4F64-91D6-4A1B8BC48C30}" srcOrd="1" destOrd="0" presId="urn:microsoft.com/office/officeart/2005/8/layout/vList3"/>
    <dgm:cxn modelId="{6E77002D-1D9E-4BD1-ABEB-3DEFC22D3066}" type="presParOf" srcId="{E9E9DC8C-8716-4C9E-9B57-E0A6557D7899}" destId="{4D297127-3424-4E11-9CEB-083472D60032}" srcOrd="5" destOrd="0" presId="urn:microsoft.com/office/officeart/2005/8/layout/vList3"/>
    <dgm:cxn modelId="{3E3217BD-B5E2-4893-83A5-80A7FAF918BC}" type="presParOf" srcId="{E9E9DC8C-8716-4C9E-9B57-E0A6557D7899}" destId="{C726883E-1A93-4514-B241-01A06C8658DE}" srcOrd="6" destOrd="0" presId="urn:microsoft.com/office/officeart/2005/8/layout/vList3"/>
    <dgm:cxn modelId="{7DB25102-DD52-4E26-8269-31EF1CEF06F3}" type="presParOf" srcId="{C726883E-1A93-4514-B241-01A06C8658DE}" destId="{CB8134CC-73AB-4A40-A9DA-593865926DBE}" srcOrd="0" destOrd="0" presId="urn:microsoft.com/office/officeart/2005/8/layout/vList3"/>
    <dgm:cxn modelId="{FA9AC4FD-C213-4299-BA35-838B0BBA2B49}" type="presParOf" srcId="{C726883E-1A93-4514-B241-01A06C8658DE}" destId="{0F5D74A9-1D94-483E-8EA8-407879F09D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9A1EB4-1D24-4C3B-9588-DDCA9EA57B7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1A0EDB-AEED-4542-9248-EB2FFB0D4F51}">
      <dgm:prSet phldr="0"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</a:t>
          </a:r>
          <a:r>
            <a:rPr lang="en-US" sz="1600" dirty="0" err="1"/>
            <a:t>el</a:t>
          </a:r>
          <a:r>
            <a:rPr lang="en-US" sz="1600" dirty="0"/>
            <a:t> </a:t>
          </a:r>
          <a:r>
            <a:rPr lang="en-US" sz="1600" dirty="0" err="1"/>
            <a:t>programa</a:t>
          </a:r>
          <a:r>
            <a:rPr lang="en-US" sz="1600" dirty="0"/>
            <a:t> </a:t>
          </a:r>
          <a:r>
            <a:rPr lang="en-US" sz="1600" dirty="0" err="1"/>
            <a:t>inicial</a:t>
          </a:r>
          <a:r>
            <a:rPr lang="en-US" sz="1600" dirty="0"/>
            <a:t> del </a:t>
          </a:r>
          <a:r>
            <a:rPr lang="en-US" sz="1600" dirty="0" err="1"/>
            <a:t>carro</a:t>
          </a:r>
          <a:r>
            <a:rPr lang="en-US" sz="1600" dirty="0"/>
            <a:t> </a:t>
          </a:r>
          <a:r>
            <a:rPr lang="en-US" sz="1600" dirty="0" err="1"/>
            <a:t>según</a:t>
          </a:r>
          <a:r>
            <a:rPr lang="en-US" sz="1600" dirty="0"/>
            <a:t> las </a:t>
          </a:r>
          <a:r>
            <a:rPr lang="en-US" sz="1600" dirty="0" err="1"/>
            <a:t>especificaciones</a:t>
          </a:r>
          <a:r>
            <a:rPr lang="en-US" sz="1600" dirty="0"/>
            <a:t> </a:t>
          </a:r>
          <a:r>
            <a:rPr lang="en-US" sz="1600" dirty="0" err="1"/>
            <a:t>planteadas</a:t>
          </a:r>
          <a:r>
            <a:rPr lang="en-US" sz="1600" dirty="0"/>
            <a:t>. </a:t>
          </a:r>
          <a:endParaRPr lang="es-MX" sz="1600" dirty="0"/>
        </a:p>
      </dgm:t>
    </dgm:pt>
    <dgm:pt modelId="{116BA7CF-1390-4985-81CD-7EE7090B36BB}" type="parTrans" cxnId="{C59E571A-0B1D-4043-97B1-6E02A6EC9C1B}">
      <dgm:prSet/>
      <dgm:spPr/>
      <dgm:t>
        <a:bodyPr/>
        <a:lstStyle/>
        <a:p>
          <a:endParaRPr lang="es-AR" sz="1600"/>
        </a:p>
      </dgm:t>
    </dgm:pt>
    <dgm:pt modelId="{05BF5F12-CFB5-4F21-A32B-EF97122855B1}" type="sibTrans" cxnId="{C59E571A-0B1D-4043-97B1-6E02A6EC9C1B}">
      <dgm:prSet/>
      <dgm:spPr/>
      <dgm:t>
        <a:bodyPr/>
        <a:lstStyle/>
        <a:p>
          <a:endParaRPr lang="es-AR" sz="1600"/>
        </a:p>
      </dgm:t>
    </dgm:pt>
    <dgm:pt modelId="{71834449-52D7-4719-8DF6-C333A9B3C21E}">
      <dgm:prSet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las </a:t>
          </a:r>
          <a:r>
            <a:rPr lang="en-US" sz="1600" dirty="0" err="1"/>
            <a:t>pruebas</a:t>
          </a:r>
          <a:r>
            <a:rPr lang="en-US" sz="1600" dirty="0"/>
            <a:t> de </a:t>
          </a:r>
          <a:r>
            <a:rPr lang="en-US" sz="1600" dirty="0" err="1"/>
            <a:t>funcionamiento</a:t>
          </a:r>
          <a:r>
            <a:rPr lang="en-US" sz="1600" dirty="0"/>
            <a:t> con </a:t>
          </a:r>
          <a:r>
            <a:rPr lang="en-US" sz="1600" dirty="0" err="1"/>
            <a:t>Simulador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7A9969F4-9B29-4E34-A20F-CA3E07D9AF61}" type="parTrans" cxnId="{F622B254-0F20-4B35-A384-0435FB76DCE1}">
      <dgm:prSet/>
      <dgm:spPr/>
      <dgm:t>
        <a:bodyPr/>
        <a:lstStyle/>
        <a:p>
          <a:endParaRPr lang="es-AR" sz="1600"/>
        </a:p>
      </dgm:t>
    </dgm:pt>
    <dgm:pt modelId="{25CD335C-562F-4767-9FA2-034D9CDE185D}" type="sibTrans" cxnId="{F622B254-0F20-4B35-A384-0435FB76DCE1}">
      <dgm:prSet/>
      <dgm:spPr/>
      <dgm:t>
        <a:bodyPr/>
        <a:lstStyle/>
        <a:p>
          <a:endParaRPr lang="es-AR" sz="1600"/>
        </a:p>
      </dgm:t>
    </dgm:pt>
    <dgm:pt modelId="{196052CC-A28F-4618-8A35-2872F2BD1F68}">
      <dgm:prSet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las </a:t>
          </a:r>
          <a:r>
            <a:rPr lang="en-US" sz="1600" dirty="0" err="1"/>
            <a:t>correccoines</a:t>
          </a:r>
          <a:r>
            <a:rPr lang="en-US" sz="1600" dirty="0"/>
            <a:t> de bugs </a:t>
          </a:r>
          <a:r>
            <a:rPr lang="en-US" sz="1600" dirty="0" err="1"/>
            <a:t>encontrados</a:t>
          </a:r>
          <a:r>
            <a:rPr lang="en-US" sz="1600" dirty="0"/>
            <a:t> </a:t>
          </a:r>
          <a:r>
            <a:rPr lang="en-US" sz="1600" dirty="0" err="1"/>
            <a:t>en</a:t>
          </a:r>
          <a:r>
            <a:rPr lang="en-US" sz="1600" dirty="0"/>
            <a:t> las </a:t>
          </a:r>
          <a:r>
            <a:rPr lang="en-US" sz="1600" dirty="0" err="1"/>
            <a:t>pruebas</a:t>
          </a:r>
          <a:r>
            <a:rPr lang="en-US" sz="1600" dirty="0"/>
            <a:t> del </a:t>
          </a:r>
          <a:r>
            <a:rPr lang="en-US" sz="1600" dirty="0" err="1"/>
            <a:t>modelo</a:t>
          </a:r>
          <a:r>
            <a:rPr lang="en-US" sz="1600" dirty="0"/>
            <a:t> </a:t>
          </a:r>
          <a:r>
            <a:rPr lang="en-US" sz="1600" dirty="0" err="1"/>
            <a:t>físico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E3222558-B926-4428-8FE5-76AB09811A59}" type="parTrans" cxnId="{993075C2-1DFE-4858-B794-DA6C484D66A4}">
      <dgm:prSet/>
      <dgm:spPr/>
      <dgm:t>
        <a:bodyPr/>
        <a:lstStyle/>
        <a:p>
          <a:endParaRPr lang="es-AR" sz="1600"/>
        </a:p>
      </dgm:t>
    </dgm:pt>
    <dgm:pt modelId="{B967C436-E088-42F5-8575-A51CF165D8DA}" type="sibTrans" cxnId="{993075C2-1DFE-4858-B794-DA6C484D66A4}">
      <dgm:prSet/>
      <dgm:spPr/>
      <dgm:t>
        <a:bodyPr/>
        <a:lstStyle/>
        <a:p>
          <a:endParaRPr lang="es-AR" sz="1600"/>
        </a:p>
      </dgm:t>
    </dgm:pt>
    <dgm:pt modelId="{1735BD0B-CFDE-46CC-8BA9-B808AFAC011B}">
      <dgm:prSet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 </a:t>
          </a:r>
          <a:r>
            <a:rPr lang="en-US" sz="1600" dirty="0" err="1"/>
            <a:t>depuración</a:t>
          </a:r>
          <a:r>
            <a:rPr lang="en-US" sz="1600" dirty="0"/>
            <a:t> del Código.</a:t>
          </a:r>
          <a:endParaRPr lang="en-US" sz="1600" dirty="0">
            <a:cs typeface="Calibri"/>
          </a:endParaRPr>
        </a:p>
      </dgm:t>
    </dgm:pt>
    <dgm:pt modelId="{02B6E89B-288A-44AC-A585-27976E86FED2}" type="parTrans" cxnId="{D4BAE005-BD2E-4FDE-983E-B928EC944E8A}">
      <dgm:prSet/>
      <dgm:spPr/>
      <dgm:t>
        <a:bodyPr/>
        <a:lstStyle/>
        <a:p>
          <a:endParaRPr lang="es-AR" sz="1600"/>
        </a:p>
      </dgm:t>
    </dgm:pt>
    <dgm:pt modelId="{20991E5F-6EF4-410B-B561-79D03B8F21B6}" type="sibTrans" cxnId="{D4BAE005-BD2E-4FDE-983E-B928EC944E8A}">
      <dgm:prSet/>
      <dgm:spPr/>
      <dgm:t>
        <a:bodyPr/>
        <a:lstStyle/>
        <a:p>
          <a:endParaRPr lang="es-AR" sz="1600"/>
        </a:p>
      </dgm:t>
    </dgm:pt>
    <dgm:pt modelId="{E9E9DC8C-8716-4C9E-9B57-E0A6557D7899}" type="pres">
      <dgm:prSet presAssocID="{179A1EB4-1D24-4C3B-9588-DDCA9EA57B7A}" presName="linearFlow" presStyleCnt="0">
        <dgm:presLayoutVars>
          <dgm:dir/>
          <dgm:resizeHandles val="exact"/>
        </dgm:presLayoutVars>
      </dgm:prSet>
      <dgm:spPr/>
    </dgm:pt>
    <dgm:pt modelId="{1183E0CF-9940-42C2-B1E2-B6E00F011911}" type="pres">
      <dgm:prSet presAssocID="{151A0EDB-AEED-4542-9248-EB2FFB0D4F51}" presName="composite" presStyleCnt="0"/>
      <dgm:spPr/>
    </dgm:pt>
    <dgm:pt modelId="{2C003DDA-FB08-4E1B-AFD5-24ADDCD83FDB}" type="pres">
      <dgm:prSet presAssocID="{151A0EDB-AEED-4542-9248-EB2FFB0D4F51}" presName="imgShp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3367" t="-67" r="-278633" b="67"/>
          </a:stretch>
        </a:blipFill>
      </dgm:spPr>
    </dgm:pt>
    <dgm:pt modelId="{26A1933A-533C-4877-BBAC-E4D7F1089C40}" type="pres">
      <dgm:prSet presAssocID="{151A0EDB-AEED-4542-9248-EB2FFB0D4F51}" presName="txShp" presStyleLbl="node1" presStyleIdx="0" presStyleCnt="4">
        <dgm:presLayoutVars>
          <dgm:bulletEnabled val="1"/>
        </dgm:presLayoutVars>
      </dgm:prSet>
      <dgm:spPr/>
    </dgm:pt>
    <dgm:pt modelId="{E947918B-335A-426B-8778-EE51D468353D}" type="pres">
      <dgm:prSet presAssocID="{05BF5F12-CFB5-4F21-A32B-EF97122855B1}" presName="spacing" presStyleCnt="0"/>
      <dgm:spPr/>
    </dgm:pt>
    <dgm:pt modelId="{C621FB8F-762A-4AA3-900F-D62696D6FAFC}" type="pres">
      <dgm:prSet presAssocID="{71834449-52D7-4719-8DF6-C333A9B3C21E}" presName="composite" presStyleCnt="0"/>
      <dgm:spPr/>
    </dgm:pt>
    <dgm:pt modelId="{B6B256D3-7A17-4D79-8085-6860F9F61A73}" type="pres">
      <dgm:prSet presAssocID="{71834449-52D7-4719-8DF6-C333A9B3C21E}" presName="imgShp" presStyleLbl="fgImgPlace1" presStyleIdx="1" presStyleCnt="4"/>
      <dgm:spPr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5292" t="-17329" r="-37420" b="-4299"/>
          </a:stretch>
        </a:blipFill>
      </dgm:spPr>
    </dgm:pt>
    <dgm:pt modelId="{41ECCA79-D990-4F6E-BB92-2E6D7309A150}" type="pres">
      <dgm:prSet presAssocID="{71834449-52D7-4719-8DF6-C333A9B3C21E}" presName="txShp" presStyleLbl="node1" presStyleIdx="1" presStyleCnt="4">
        <dgm:presLayoutVars>
          <dgm:bulletEnabled val="1"/>
        </dgm:presLayoutVars>
      </dgm:prSet>
      <dgm:spPr/>
    </dgm:pt>
    <dgm:pt modelId="{4A44421D-E30D-4BAF-84A4-0F34FFA651DF}" type="pres">
      <dgm:prSet presAssocID="{25CD335C-562F-4767-9FA2-034D9CDE185D}" presName="spacing" presStyleCnt="0"/>
      <dgm:spPr/>
    </dgm:pt>
    <dgm:pt modelId="{425F3124-45B6-407B-A8A5-B1CADAFD1C68}" type="pres">
      <dgm:prSet presAssocID="{196052CC-A28F-4618-8A35-2872F2BD1F68}" presName="composite" presStyleCnt="0"/>
      <dgm:spPr/>
    </dgm:pt>
    <dgm:pt modelId="{07E31DF7-BBC0-4AE6-8FDB-C553E302A163}" type="pres">
      <dgm:prSet presAssocID="{196052CC-A28F-4618-8A35-2872F2BD1F68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0000" r="-30000"/>
          </a:stretch>
        </a:blipFill>
      </dgm:spPr>
    </dgm:pt>
    <dgm:pt modelId="{7FC7D850-C44D-4F64-91D6-4A1B8BC48C30}" type="pres">
      <dgm:prSet presAssocID="{196052CC-A28F-4618-8A35-2872F2BD1F68}" presName="txShp" presStyleLbl="node1" presStyleIdx="2" presStyleCnt="4">
        <dgm:presLayoutVars>
          <dgm:bulletEnabled val="1"/>
        </dgm:presLayoutVars>
      </dgm:prSet>
      <dgm:spPr/>
    </dgm:pt>
    <dgm:pt modelId="{4D297127-3424-4E11-9CEB-083472D60032}" type="pres">
      <dgm:prSet presAssocID="{B967C436-E088-42F5-8575-A51CF165D8DA}" presName="spacing" presStyleCnt="0"/>
      <dgm:spPr/>
    </dgm:pt>
    <dgm:pt modelId="{C726883E-1A93-4514-B241-01A06C8658DE}" type="pres">
      <dgm:prSet presAssocID="{1735BD0B-CFDE-46CC-8BA9-B808AFAC011B}" presName="composite" presStyleCnt="0"/>
      <dgm:spPr/>
    </dgm:pt>
    <dgm:pt modelId="{CB8134CC-73AB-4A40-A9DA-593865926DBE}" type="pres">
      <dgm:prSet presAssocID="{1735BD0B-CFDE-46CC-8BA9-B808AFAC011B}" presName="imgShp" presStyleLbl="fgImgPlace1" presStyleIdx="3" presStyleCnt="4"/>
      <dgm:spPr>
        <a:blipFill dpi="0" rotWithShape="1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8772" t="909" r="-71228" b="-909"/>
          </a:stretch>
        </a:blipFill>
      </dgm:spPr>
    </dgm:pt>
    <dgm:pt modelId="{0F5D74A9-1D94-483E-8EA8-407879F09D43}" type="pres">
      <dgm:prSet presAssocID="{1735BD0B-CFDE-46CC-8BA9-B808AFAC011B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BAE005-BD2E-4FDE-983E-B928EC944E8A}" srcId="{179A1EB4-1D24-4C3B-9588-DDCA9EA57B7A}" destId="{1735BD0B-CFDE-46CC-8BA9-B808AFAC011B}" srcOrd="3" destOrd="0" parTransId="{02B6E89B-288A-44AC-A585-27976E86FED2}" sibTransId="{20991E5F-6EF4-410B-B561-79D03B8F21B6}"/>
    <dgm:cxn modelId="{F0B2570D-C592-4FB3-8B86-318F40C331B7}" type="presOf" srcId="{151A0EDB-AEED-4542-9248-EB2FFB0D4F51}" destId="{26A1933A-533C-4877-BBAC-E4D7F1089C40}" srcOrd="0" destOrd="0" presId="urn:microsoft.com/office/officeart/2005/8/layout/vList3"/>
    <dgm:cxn modelId="{C59E571A-0B1D-4043-97B1-6E02A6EC9C1B}" srcId="{179A1EB4-1D24-4C3B-9588-DDCA9EA57B7A}" destId="{151A0EDB-AEED-4542-9248-EB2FFB0D4F51}" srcOrd="0" destOrd="0" parTransId="{116BA7CF-1390-4985-81CD-7EE7090B36BB}" sibTransId="{05BF5F12-CFB5-4F21-A32B-EF97122855B1}"/>
    <dgm:cxn modelId="{01E15B5D-2415-412B-8FF5-E0CB0CC732B6}" type="presOf" srcId="{179A1EB4-1D24-4C3B-9588-DDCA9EA57B7A}" destId="{E9E9DC8C-8716-4C9E-9B57-E0A6557D7899}" srcOrd="0" destOrd="0" presId="urn:microsoft.com/office/officeart/2005/8/layout/vList3"/>
    <dgm:cxn modelId="{F622B254-0F20-4B35-A384-0435FB76DCE1}" srcId="{179A1EB4-1D24-4C3B-9588-DDCA9EA57B7A}" destId="{71834449-52D7-4719-8DF6-C333A9B3C21E}" srcOrd="1" destOrd="0" parTransId="{7A9969F4-9B29-4E34-A20F-CA3E07D9AF61}" sibTransId="{25CD335C-562F-4767-9FA2-034D9CDE185D}"/>
    <dgm:cxn modelId="{AA2BA87C-E88F-458F-A93B-0430271F56E0}" type="presOf" srcId="{196052CC-A28F-4618-8A35-2872F2BD1F68}" destId="{7FC7D850-C44D-4F64-91D6-4A1B8BC48C30}" srcOrd="0" destOrd="0" presId="urn:microsoft.com/office/officeart/2005/8/layout/vList3"/>
    <dgm:cxn modelId="{2F0EF6B0-7BCD-42C3-8502-82ABD2E6CF6A}" type="presOf" srcId="{1735BD0B-CFDE-46CC-8BA9-B808AFAC011B}" destId="{0F5D74A9-1D94-483E-8EA8-407879F09D43}" srcOrd="0" destOrd="0" presId="urn:microsoft.com/office/officeart/2005/8/layout/vList3"/>
    <dgm:cxn modelId="{993075C2-1DFE-4858-B794-DA6C484D66A4}" srcId="{179A1EB4-1D24-4C3B-9588-DDCA9EA57B7A}" destId="{196052CC-A28F-4618-8A35-2872F2BD1F68}" srcOrd="2" destOrd="0" parTransId="{E3222558-B926-4428-8FE5-76AB09811A59}" sibTransId="{B967C436-E088-42F5-8575-A51CF165D8DA}"/>
    <dgm:cxn modelId="{2B4C49D0-2E52-43AC-9DF7-EA5F46E2B86F}" type="presOf" srcId="{71834449-52D7-4719-8DF6-C333A9B3C21E}" destId="{41ECCA79-D990-4F6E-BB92-2E6D7309A150}" srcOrd="0" destOrd="0" presId="urn:microsoft.com/office/officeart/2005/8/layout/vList3"/>
    <dgm:cxn modelId="{F469081D-445A-44D4-9C36-3FE8302690CA}" type="presParOf" srcId="{E9E9DC8C-8716-4C9E-9B57-E0A6557D7899}" destId="{1183E0CF-9940-42C2-B1E2-B6E00F011911}" srcOrd="0" destOrd="0" presId="urn:microsoft.com/office/officeart/2005/8/layout/vList3"/>
    <dgm:cxn modelId="{0EC52EEF-7F51-46BA-9808-9D080FFBC370}" type="presParOf" srcId="{1183E0CF-9940-42C2-B1E2-B6E00F011911}" destId="{2C003DDA-FB08-4E1B-AFD5-24ADDCD83FDB}" srcOrd="0" destOrd="0" presId="urn:microsoft.com/office/officeart/2005/8/layout/vList3"/>
    <dgm:cxn modelId="{6C6DAB37-E5A4-4D25-A89B-7BFD11F1FD10}" type="presParOf" srcId="{1183E0CF-9940-42C2-B1E2-B6E00F011911}" destId="{26A1933A-533C-4877-BBAC-E4D7F1089C40}" srcOrd="1" destOrd="0" presId="urn:microsoft.com/office/officeart/2005/8/layout/vList3"/>
    <dgm:cxn modelId="{F68B19E2-6D70-4155-9F56-6C56F485370B}" type="presParOf" srcId="{E9E9DC8C-8716-4C9E-9B57-E0A6557D7899}" destId="{E947918B-335A-426B-8778-EE51D468353D}" srcOrd="1" destOrd="0" presId="urn:microsoft.com/office/officeart/2005/8/layout/vList3"/>
    <dgm:cxn modelId="{DA43BF3D-740E-4835-9C63-6690CC3A2085}" type="presParOf" srcId="{E9E9DC8C-8716-4C9E-9B57-E0A6557D7899}" destId="{C621FB8F-762A-4AA3-900F-D62696D6FAFC}" srcOrd="2" destOrd="0" presId="urn:microsoft.com/office/officeart/2005/8/layout/vList3"/>
    <dgm:cxn modelId="{66529BD2-C39B-42AB-8467-FACBCC09AD7D}" type="presParOf" srcId="{C621FB8F-762A-4AA3-900F-D62696D6FAFC}" destId="{B6B256D3-7A17-4D79-8085-6860F9F61A73}" srcOrd="0" destOrd="0" presId="urn:microsoft.com/office/officeart/2005/8/layout/vList3"/>
    <dgm:cxn modelId="{6EA01980-18EE-45F3-8357-03B984732A93}" type="presParOf" srcId="{C621FB8F-762A-4AA3-900F-D62696D6FAFC}" destId="{41ECCA79-D990-4F6E-BB92-2E6D7309A150}" srcOrd="1" destOrd="0" presId="urn:microsoft.com/office/officeart/2005/8/layout/vList3"/>
    <dgm:cxn modelId="{569B2913-3A4A-48D0-8502-32973F171E70}" type="presParOf" srcId="{E9E9DC8C-8716-4C9E-9B57-E0A6557D7899}" destId="{4A44421D-E30D-4BAF-84A4-0F34FFA651DF}" srcOrd="3" destOrd="0" presId="urn:microsoft.com/office/officeart/2005/8/layout/vList3"/>
    <dgm:cxn modelId="{5E64BB92-6E17-42FF-A865-73F8C7D10AC9}" type="presParOf" srcId="{E9E9DC8C-8716-4C9E-9B57-E0A6557D7899}" destId="{425F3124-45B6-407B-A8A5-B1CADAFD1C68}" srcOrd="4" destOrd="0" presId="urn:microsoft.com/office/officeart/2005/8/layout/vList3"/>
    <dgm:cxn modelId="{A977F080-E9DE-401D-800A-B8689DF5BE4E}" type="presParOf" srcId="{425F3124-45B6-407B-A8A5-B1CADAFD1C68}" destId="{07E31DF7-BBC0-4AE6-8FDB-C553E302A163}" srcOrd="0" destOrd="0" presId="urn:microsoft.com/office/officeart/2005/8/layout/vList3"/>
    <dgm:cxn modelId="{6452B6DF-8F30-4883-81A9-4F122BCBBD33}" type="presParOf" srcId="{425F3124-45B6-407B-A8A5-B1CADAFD1C68}" destId="{7FC7D850-C44D-4F64-91D6-4A1B8BC48C30}" srcOrd="1" destOrd="0" presId="urn:microsoft.com/office/officeart/2005/8/layout/vList3"/>
    <dgm:cxn modelId="{6E77002D-1D9E-4BD1-ABEB-3DEFC22D3066}" type="presParOf" srcId="{E9E9DC8C-8716-4C9E-9B57-E0A6557D7899}" destId="{4D297127-3424-4E11-9CEB-083472D60032}" srcOrd="5" destOrd="0" presId="urn:microsoft.com/office/officeart/2005/8/layout/vList3"/>
    <dgm:cxn modelId="{3E3217BD-B5E2-4893-83A5-80A7FAF918BC}" type="presParOf" srcId="{E9E9DC8C-8716-4C9E-9B57-E0A6557D7899}" destId="{C726883E-1A93-4514-B241-01A06C8658DE}" srcOrd="6" destOrd="0" presId="urn:microsoft.com/office/officeart/2005/8/layout/vList3"/>
    <dgm:cxn modelId="{7DB25102-DD52-4E26-8269-31EF1CEF06F3}" type="presParOf" srcId="{C726883E-1A93-4514-B241-01A06C8658DE}" destId="{CB8134CC-73AB-4A40-A9DA-593865926DBE}" srcOrd="0" destOrd="0" presId="urn:microsoft.com/office/officeart/2005/8/layout/vList3"/>
    <dgm:cxn modelId="{FA9AC4FD-C213-4299-BA35-838B0BBA2B49}" type="presParOf" srcId="{C726883E-1A93-4514-B241-01A06C8658DE}" destId="{0F5D74A9-1D94-483E-8EA8-407879F09D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9A1EB4-1D24-4C3B-9588-DDCA9EA57B7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1A0EDB-AEED-4542-9248-EB2FFB0D4F51}">
      <dgm:prSet phldr="0"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 </a:t>
          </a:r>
          <a:r>
            <a:rPr lang="en-US" sz="1600" dirty="0" err="1"/>
            <a:t>busqueda</a:t>
          </a:r>
          <a:r>
            <a:rPr lang="en-US" sz="1600" dirty="0"/>
            <a:t> de la app que </a:t>
          </a:r>
          <a:r>
            <a:rPr lang="en-US" sz="1600" dirty="0" err="1"/>
            <a:t>permita</a:t>
          </a:r>
          <a:r>
            <a:rPr lang="en-US" sz="1600" dirty="0"/>
            <a:t> </a:t>
          </a:r>
          <a:r>
            <a:rPr lang="en-US" sz="1600" dirty="0" err="1"/>
            <a:t>controlar</a:t>
          </a:r>
          <a:r>
            <a:rPr lang="en-US" sz="1600" dirty="0"/>
            <a:t> </a:t>
          </a:r>
          <a:r>
            <a:rPr lang="en-US" sz="1600" dirty="0" err="1"/>
            <a:t>el</a:t>
          </a:r>
          <a:r>
            <a:rPr lang="en-US" sz="1600" dirty="0"/>
            <a:t> </a:t>
          </a:r>
          <a:r>
            <a:rPr lang="en-US" sz="1600" dirty="0" err="1"/>
            <a:t>carro</a:t>
          </a:r>
          <a:r>
            <a:rPr lang="en-US" sz="1600" dirty="0"/>
            <a:t>.</a:t>
          </a:r>
          <a:endParaRPr lang="es-MX" sz="1600" dirty="0"/>
        </a:p>
      </dgm:t>
    </dgm:pt>
    <dgm:pt modelId="{116BA7CF-1390-4985-81CD-7EE7090B36BB}" type="parTrans" cxnId="{C59E571A-0B1D-4043-97B1-6E02A6EC9C1B}">
      <dgm:prSet/>
      <dgm:spPr/>
      <dgm:t>
        <a:bodyPr/>
        <a:lstStyle/>
        <a:p>
          <a:endParaRPr lang="es-AR" sz="1600"/>
        </a:p>
      </dgm:t>
    </dgm:pt>
    <dgm:pt modelId="{05BF5F12-CFB5-4F21-A32B-EF97122855B1}" type="sibTrans" cxnId="{C59E571A-0B1D-4043-97B1-6E02A6EC9C1B}">
      <dgm:prSet/>
      <dgm:spPr/>
      <dgm:t>
        <a:bodyPr/>
        <a:lstStyle/>
        <a:p>
          <a:endParaRPr lang="es-AR" sz="1600"/>
        </a:p>
      </dgm:t>
    </dgm:pt>
    <dgm:pt modelId="{71834449-52D7-4719-8DF6-C333A9B3C21E}">
      <dgm:prSet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 </a:t>
          </a:r>
          <a:r>
            <a:rPr lang="en-US" sz="1600" dirty="0" err="1"/>
            <a:t>busqueda</a:t>
          </a:r>
          <a:r>
            <a:rPr lang="en-US" sz="1600" dirty="0"/>
            <a:t> de la </a:t>
          </a:r>
          <a:r>
            <a:rPr lang="en-US" sz="1600" dirty="0" err="1"/>
            <a:t>la</a:t>
          </a:r>
          <a:r>
            <a:rPr lang="en-US" sz="1600" dirty="0"/>
            <a:t> </a:t>
          </a:r>
          <a:r>
            <a:rPr lang="en-US" sz="1600" dirty="0" err="1"/>
            <a:t>interfaz</a:t>
          </a:r>
          <a:r>
            <a:rPr lang="en-US" sz="1600" dirty="0"/>
            <a:t> web que </a:t>
          </a:r>
          <a:r>
            <a:rPr lang="en-US" sz="1600" dirty="0" err="1"/>
            <a:t>permita</a:t>
          </a:r>
          <a:r>
            <a:rPr lang="en-US" sz="1600" dirty="0"/>
            <a:t> visualizer lo </a:t>
          </a:r>
          <a:r>
            <a:rPr lang="en-US" sz="1600" dirty="0" err="1"/>
            <a:t>datos</a:t>
          </a:r>
          <a:r>
            <a:rPr lang="en-US" sz="1600" dirty="0"/>
            <a:t> </a:t>
          </a:r>
          <a:r>
            <a:rPr lang="en-US" sz="1600" dirty="0" err="1"/>
            <a:t>recolectados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7A9969F4-9B29-4E34-A20F-CA3E07D9AF61}" type="parTrans" cxnId="{F622B254-0F20-4B35-A384-0435FB76DCE1}">
      <dgm:prSet/>
      <dgm:spPr/>
      <dgm:t>
        <a:bodyPr/>
        <a:lstStyle/>
        <a:p>
          <a:endParaRPr lang="es-AR" sz="1600"/>
        </a:p>
      </dgm:t>
    </dgm:pt>
    <dgm:pt modelId="{25CD335C-562F-4767-9FA2-034D9CDE185D}" type="sibTrans" cxnId="{F622B254-0F20-4B35-A384-0435FB76DCE1}">
      <dgm:prSet/>
      <dgm:spPr/>
      <dgm:t>
        <a:bodyPr/>
        <a:lstStyle/>
        <a:p>
          <a:endParaRPr lang="es-AR" sz="1600"/>
        </a:p>
      </dgm:t>
    </dgm:pt>
    <dgm:pt modelId="{196052CC-A28F-4618-8A35-2872F2BD1F68}">
      <dgm:prSet custT="1"/>
      <dgm:spPr/>
      <dgm:t>
        <a:bodyPr/>
        <a:lstStyle/>
        <a:p>
          <a:r>
            <a:rPr lang="en-US" sz="1600" dirty="0" err="1"/>
            <a:t>Comprobará</a:t>
          </a:r>
          <a:r>
            <a:rPr lang="en-US" sz="1600" dirty="0"/>
            <a:t> </a:t>
          </a:r>
          <a:r>
            <a:rPr lang="en-US" sz="1600" dirty="0" err="1"/>
            <a:t>el</a:t>
          </a:r>
          <a:r>
            <a:rPr lang="en-US" sz="1600" dirty="0"/>
            <a:t> </a:t>
          </a:r>
          <a:r>
            <a:rPr lang="en-US" sz="1600" dirty="0" err="1"/>
            <a:t>funcionamiento</a:t>
          </a:r>
          <a:r>
            <a:rPr lang="en-US" sz="1600" dirty="0"/>
            <a:t> de </a:t>
          </a:r>
          <a:r>
            <a:rPr lang="en-US" sz="1600" dirty="0" err="1"/>
            <a:t>los</a:t>
          </a:r>
          <a:r>
            <a:rPr lang="en-US" sz="1600" dirty="0"/>
            <a:t> </a:t>
          </a:r>
          <a:r>
            <a:rPr lang="en-US" sz="1600" dirty="0" err="1"/>
            <a:t>módulos</a:t>
          </a:r>
          <a:r>
            <a:rPr lang="en-US" sz="1600" dirty="0"/>
            <a:t> </a:t>
          </a:r>
          <a:r>
            <a:rPr lang="en-US" sz="1600" dirty="0" err="1"/>
            <a:t>remotos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E3222558-B926-4428-8FE5-76AB09811A59}" type="parTrans" cxnId="{993075C2-1DFE-4858-B794-DA6C484D66A4}">
      <dgm:prSet/>
      <dgm:spPr/>
      <dgm:t>
        <a:bodyPr/>
        <a:lstStyle/>
        <a:p>
          <a:endParaRPr lang="es-AR" sz="1600"/>
        </a:p>
      </dgm:t>
    </dgm:pt>
    <dgm:pt modelId="{B967C436-E088-42F5-8575-A51CF165D8DA}" type="sibTrans" cxnId="{993075C2-1DFE-4858-B794-DA6C484D66A4}">
      <dgm:prSet/>
      <dgm:spPr/>
      <dgm:t>
        <a:bodyPr/>
        <a:lstStyle/>
        <a:p>
          <a:endParaRPr lang="es-AR" sz="1600"/>
        </a:p>
      </dgm:t>
    </dgm:pt>
    <dgm:pt modelId="{1735BD0B-CFDE-46CC-8BA9-B808AFAC011B}">
      <dgm:prSet custT="1"/>
      <dgm:spPr/>
      <dgm:t>
        <a:bodyPr/>
        <a:lstStyle/>
        <a:p>
          <a:r>
            <a:rPr lang="en-US" sz="1600" dirty="0" err="1"/>
            <a:t>Diagramará</a:t>
          </a:r>
          <a:r>
            <a:rPr lang="en-US" sz="1600" dirty="0"/>
            <a:t> la </a:t>
          </a:r>
          <a:r>
            <a:rPr lang="en-US" sz="1600" dirty="0" err="1"/>
            <a:t>presentación</a:t>
          </a:r>
          <a:r>
            <a:rPr lang="en-US" sz="1600" dirty="0"/>
            <a:t> de </a:t>
          </a:r>
          <a:r>
            <a:rPr lang="en-US" sz="1600" dirty="0" err="1"/>
            <a:t>datos</a:t>
          </a:r>
          <a:r>
            <a:rPr lang="en-US" sz="1600" dirty="0"/>
            <a:t> al </a:t>
          </a:r>
          <a:r>
            <a:rPr lang="en-US" sz="1600" dirty="0" err="1"/>
            <a:t>usuario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02B6E89B-288A-44AC-A585-27976E86FED2}" type="parTrans" cxnId="{D4BAE005-BD2E-4FDE-983E-B928EC944E8A}">
      <dgm:prSet/>
      <dgm:spPr/>
      <dgm:t>
        <a:bodyPr/>
        <a:lstStyle/>
        <a:p>
          <a:endParaRPr lang="es-AR" sz="1600"/>
        </a:p>
      </dgm:t>
    </dgm:pt>
    <dgm:pt modelId="{20991E5F-6EF4-410B-B561-79D03B8F21B6}" type="sibTrans" cxnId="{D4BAE005-BD2E-4FDE-983E-B928EC944E8A}">
      <dgm:prSet/>
      <dgm:spPr/>
      <dgm:t>
        <a:bodyPr/>
        <a:lstStyle/>
        <a:p>
          <a:endParaRPr lang="es-AR" sz="1600"/>
        </a:p>
      </dgm:t>
    </dgm:pt>
    <dgm:pt modelId="{E9E9DC8C-8716-4C9E-9B57-E0A6557D7899}" type="pres">
      <dgm:prSet presAssocID="{179A1EB4-1D24-4C3B-9588-DDCA9EA57B7A}" presName="linearFlow" presStyleCnt="0">
        <dgm:presLayoutVars>
          <dgm:dir/>
          <dgm:resizeHandles val="exact"/>
        </dgm:presLayoutVars>
      </dgm:prSet>
      <dgm:spPr/>
    </dgm:pt>
    <dgm:pt modelId="{1183E0CF-9940-42C2-B1E2-B6E00F011911}" type="pres">
      <dgm:prSet presAssocID="{151A0EDB-AEED-4542-9248-EB2FFB0D4F51}" presName="composite" presStyleCnt="0"/>
      <dgm:spPr/>
    </dgm:pt>
    <dgm:pt modelId="{2C003DDA-FB08-4E1B-AFD5-24ADDCD83FDB}" type="pres">
      <dgm:prSet presAssocID="{151A0EDB-AEED-4542-9248-EB2FFB0D4F5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26A1933A-533C-4877-BBAC-E4D7F1089C40}" type="pres">
      <dgm:prSet presAssocID="{151A0EDB-AEED-4542-9248-EB2FFB0D4F51}" presName="txShp" presStyleLbl="node1" presStyleIdx="0" presStyleCnt="4">
        <dgm:presLayoutVars>
          <dgm:bulletEnabled val="1"/>
        </dgm:presLayoutVars>
      </dgm:prSet>
      <dgm:spPr/>
    </dgm:pt>
    <dgm:pt modelId="{E947918B-335A-426B-8778-EE51D468353D}" type="pres">
      <dgm:prSet presAssocID="{05BF5F12-CFB5-4F21-A32B-EF97122855B1}" presName="spacing" presStyleCnt="0"/>
      <dgm:spPr/>
    </dgm:pt>
    <dgm:pt modelId="{C621FB8F-762A-4AA3-900F-D62696D6FAFC}" type="pres">
      <dgm:prSet presAssocID="{71834449-52D7-4719-8DF6-C333A9B3C21E}" presName="composite" presStyleCnt="0"/>
      <dgm:spPr/>
    </dgm:pt>
    <dgm:pt modelId="{B6B256D3-7A17-4D79-8085-6860F9F61A73}" type="pres">
      <dgm:prSet presAssocID="{71834449-52D7-4719-8DF6-C333A9B3C21E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0000" r="-40000"/>
          </a:stretch>
        </a:blipFill>
      </dgm:spPr>
    </dgm:pt>
    <dgm:pt modelId="{41ECCA79-D990-4F6E-BB92-2E6D7309A150}" type="pres">
      <dgm:prSet presAssocID="{71834449-52D7-4719-8DF6-C333A9B3C21E}" presName="txShp" presStyleLbl="node1" presStyleIdx="1" presStyleCnt="4">
        <dgm:presLayoutVars>
          <dgm:bulletEnabled val="1"/>
        </dgm:presLayoutVars>
      </dgm:prSet>
      <dgm:spPr/>
    </dgm:pt>
    <dgm:pt modelId="{4A44421D-E30D-4BAF-84A4-0F34FFA651DF}" type="pres">
      <dgm:prSet presAssocID="{25CD335C-562F-4767-9FA2-034D9CDE185D}" presName="spacing" presStyleCnt="0"/>
      <dgm:spPr/>
    </dgm:pt>
    <dgm:pt modelId="{425F3124-45B6-407B-A8A5-B1CADAFD1C68}" type="pres">
      <dgm:prSet presAssocID="{196052CC-A28F-4618-8A35-2872F2BD1F68}" presName="composite" presStyleCnt="0"/>
      <dgm:spPr/>
    </dgm:pt>
    <dgm:pt modelId="{07E31DF7-BBC0-4AE6-8FDB-C553E302A163}" type="pres">
      <dgm:prSet presAssocID="{196052CC-A28F-4618-8A35-2872F2BD1F68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1000" r="-31000"/>
          </a:stretch>
        </a:blipFill>
      </dgm:spPr>
    </dgm:pt>
    <dgm:pt modelId="{7FC7D850-C44D-4F64-91D6-4A1B8BC48C30}" type="pres">
      <dgm:prSet presAssocID="{196052CC-A28F-4618-8A35-2872F2BD1F68}" presName="txShp" presStyleLbl="node1" presStyleIdx="2" presStyleCnt="4">
        <dgm:presLayoutVars>
          <dgm:bulletEnabled val="1"/>
        </dgm:presLayoutVars>
      </dgm:prSet>
      <dgm:spPr/>
    </dgm:pt>
    <dgm:pt modelId="{4D297127-3424-4E11-9CEB-083472D60032}" type="pres">
      <dgm:prSet presAssocID="{B967C436-E088-42F5-8575-A51CF165D8DA}" presName="spacing" presStyleCnt="0"/>
      <dgm:spPr/>
    </dgm:pt>
    <dgm:pt modelId="{C726883E-1A93-4514-B241-01A06C8658DE}" type="pres">
      <dgm:prSet presAssocID="{1735BD0B-CFDE-46CC-8BA9-B808AFAC011B}" presName="composite" presStyleCnt="0"/>
      <dgm:spPr/>
    </dgm:pt>
    <dgm:pt modelId="{CB8134CC-73AB-4A40-A9DA-593865926DBE}" type="pres">
      <dgm:prSet presAssocID="{1735BD0B-CFDE-46CC-8BA9-B808AFAC011B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5000" b="-5000"/>
          </a:stretch>
        </a:blipFill>
      </dgm:spPr>
    </dgm:pt>
    <dgm:pt modelId="{0F5D74A9-1D94-483E-8EA8-407879F09D43}" type="pres">
      <dgm:prSet presAssocID="{1735BD0B-CFDE-46CC-8BA9-B808AFAC011B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BAE005-BD2E-4FDE-983E-B928EC944E8A}" srcId="{179A1EB4-1D24-4C3B-9588-DDCA9EA57B7A}" destId="{1735BD0B-CFDE-46CC-8BA9-B808AFAC011B}" srcOrd="3" destOrd="0" parTransId="{02B6E89B-288A-44AC-A585-27976E86FED2}" sibTransId="{20991E5F-6EF4-410B-B561-79D03B8F21B6}"/>
    <dgm:cxn modelId="{F0B2570D-C592-4FB3-8B86-318F40C331B7}" type="presOf" srcId="{151A0EDB-AEED-4542-9248-EB2FFB0D4F51}" destId="{26A1933A-533C-4877-BBAC-E4D7F1089C40}" srcOrd="0" destOrd="0" presId="urn:microsoft.com/office/officeart/2005/8/layout/vList3"/>
    <dgm:cxn modelId="{C59E571A-0B1D-4043-97B1-6E02A6EC9C1B}" srcId="{179A1EB4-1D24-4C3B-9588-DDCA9EA57B7A}" destId="{151A0EDB-AEED-4542-9248-EB2FFB0D4F51}" srcOrd="0" destOrd="0" parTransId="{116BA7CF-1390-4985-81CD-7EE7090B36BB}" sibTransId="{05BF5F12-CFB5-4F21-A32B-EF97122855B1}"/>
    <dgm:cxn modelId="{01E15B5D-2415-412B-8FF5-E0CB0CC732B6}" type="presOf" srcId="{179A1EB4-1D24-4C3B-9588-DDCA9EA57B7A}" destId="{E9E9DC8C-8716-4C9E-9B57-E0A6557D7899}" srcOrd="0" destOrd="0" presId="urn:microsoft.com/office/officeart/2005/8/layout/vList3"/>
    <dgm:cxn modelId="{F622B254-0F20-4B35-A384-0435FB76DCE1}" srcId="{179A1EB4-1D24-4C3B-9588-DDCA9EA57B7A}" destId="{71834449-52D7-4719-8DF6-C333A9B3C21E}" srcOrd="1" destOrd="0" parTransId="{7A9969F4-9B29-4E34-A20F-CA3E07D9AF61}" sibTransId="{25CD335C-562F-4767-9FA2-034D9CDE185D}"/>
    <dgm:cxn modelId="{AA2BA87C-E88F-458F-A93B-0430271F56E0}" type="presOf" srcId="{196052CC-A28F-4618-8A35-2872F2BD1F68}" destId="{7FC7D850-C44D-4F64-91D6-4A1B8BC48C30}" srcOrd="0" destOrd="0" presId="urn:microsoft.com/office/officeart/2005/8/layout/vList3"/>
    <dgm:cxn modelId="{2F0EF6B0-7BCD-42C3-8502-82ABD2E6CF6A}" type="presOf" srcId="{1735BD0B-CFDE-46CC-8BA9-B808AFAC011B}" destId="{0F5D74A9-1D94-483E-8EA8-407879F09D43}" srcOrd="0" destOrd="0" presId="urn:microsoft.com/office/officeart/2005/8/layout/vList3"/>
    <dgm:cxn modelId="{993075C2-1DFE-4858-B794-DA6C484D66A4}" srcId="{179A1EB4-1D24-4C3B-9588-DDCA9EA57B7A}" destId="{196052CC-A28F-4618-8A35-2872F2BD1F68}" srcOrd="2" destOrd="0" parTransId="{E3222558-B926-4428-8FE5-76AB09811A59}" sibTransId="{B967C436-E088-42F5-8575-A51CF165D8DA}"/>
    <dgm:cxn modelId="{2B4C49D0-2E52-43AC-9DF7-EA5F46E2B86F}" type="presOf" srcId="{71834449-52D7-4719-8DF6-C333A9B3C21E}" destId="{41ECCA79-D990-4F6E-BB92-2E6D7309A150}" srcOrd="0" destOrd="0" presId="urn:microsoft.com/office/officeart/2005/8/layout/vList3"/>
    <dgm:cxn modelId="{F469081D-445A-44D4-9C36-3FE8302690CA}" type="presParOf" srcId="{E9E9DC8C-8716-4C9E-9B57-E0A6557D7899}" destId="{1183E0CF-9940-42C2-B1E2-B6E00F011911}" srcOrd="0" destOrd="0" presId="urn:microsoft.com/office/officeart/2005/8/layout/vList3"/>
    <dgm:cxn modelId="{0EC52EEF-7F51-46BA-9808-9D080FFBC370}" type="presParOf" srcId="{1183E0CF-9940-42C2-B1E2-B6E00F011911}" destId="{2C003DDA-FB08-4E1B-AFD5-24ADDCD83FDB}" srcOrd="0" destOrd="0" presId="urn:microsoft.com/office/officeart/2005/8/layout/vList3"/>
    <dgm:cxn modelId="{6C6DAB37-E5A4-4D25-A89B-7BFD11F1FD10}" type="presParOf" srcId="{1183E0CF-9940-42C2-B1E2-B6E00F011911}" destId="{26A1933A-533C-4877-BBAC-E4D7F1089C40}" srcOrd="1" destOrd="0" presId="urn:microsoft.com/office/officeart/2005/8/layout/vList3"/>
    <dgm:cxn modelId="{F68B19E2-6D70-4155-9F56-6C56F485370B}" type="presParOf" srcId="{E9E9DC8C-8716-4C9E-9B57-E0A6557D7899}" destId="{E947918B-335A-426B-8778-EE51D468353D}" srcOrd="1" destOrd="0" presId="urn:microsoft.com/office/officeart/2005/8/layout/vList3"/>
    <dgm:cxn modelId="{DA43BF3D-740E-4835-9C63-6690CC3A2085}" type="presParOf" srcId="{E9E9DC8C-8716-4C9E-9B57-E0A6557D7899}" destId="{C621FB8F-762A-4AA3-900F-D62696D6FAFC}" srcOrd="2" destOrd="0" presId="urn:microsoft.com/office/officeart/2005/8/layout/vList3"/>
    <dgm:cxn modelId="{66529BD2-C39B-42AB-8467-FACBCC09AD7D}" type="presParOf" srcId="{C621FB8F-762A-4AA3-900F-D62696D6FAFC}" destId="{B6B256D3-7A17-4D79-8085-6860F9F61A73}" srcOrd="0" destOrd="0" presId="urn:microsoft.com/office/officeart/2005/8/layout/vList3"/>
    <dgm:cxn modelId="{6EA01980-18EE-45F3-8357-03B984732A93}" type="presParOf" srcId="{C621FB8F-762A-4AA3-900F-D62696D6FAFC}" destId="{41ECCA79-D990-4F6E-BB92-2E6D7309A150}" srcOrd="1" destOrd="0" presId="urn:microsoft.com/office/officeart/2005/8/layout/vList3"/>
    <dgm:cxn modelId="{569B2913-3A4A-48D0-8502-32973F171E70}" type="presParOf" srcId="{E9E9DC8C-8716-4C9E-9B57-E0A6557D7899}" destId="{4A44421D-E30D-4BAF-84A4-0F34FFA651DF}" srcOrd="3" destOrd="0" presId="urn:microsoft.com/office/officeart/2005/8/layout/vList3"/>
    <dgm:cxn modelId="{5E64BB92-6E17-42FF-A865-73F8C7D10AC9}" type="presParOf" srcId="{E9E9DC8C-8716-4C9E-9B57-E0A6557D7899}" destId="{425F3124-45B6-407B-A8A5-B1CADAFD1C68}" srcOrd="4" destOrd="0" presId="urn:microsoft.com/office/officeart/2005/8/layout/vList3"/>
    <dgm:cxn modelId="{A977F080-E9DE-401D-800A-B8689DF5BE4E}" type="presParOf" srcId="{425F3124-45B6-407B-A8A5-B1CADAFD1C68}" destId="{07E31DF7-BBC0-4AE6-8FDB-C553E302A163}" srcOrd="0" destOrd="0" presId="urn:microsoft.com/office/officeart/2005/8/layout/vList3"/>
    <dgm:cxn modelId="{6452B6DF-8F30-4883-81A9-4F122BCBBD33}" type="presParOf" srcId="{425F3124-45B6-407B-A8A5-B1CADAFD1C68}" destId="{7FC7D850-C44D-4F64-91D6-4A1B8BC48C30}" srcOrd="1" destOrd="0" presId="urn:microsoft.com/office/officeart/2005/8/layout/vList3"/>
    <dgm:cxn modelId="{6E77002D-1D9E-4BD1-ABEB-3DEFC22D3066}" type="presParOf" srcId="{E9E9DC8C-8716-4C9E-9B57-E0A6557D7899}" destId="{4D297127-3424-4E11-9CEB-083472D60032}" srcOrd="5" destOrd="0" presId="urn:microsoft.com/office/officeart/2005/8/layout/vList3"/>
    <dgm:cxn modelId="{3E3217BD-B5E2-4893-83A5-80A7FAF918BC}" type="presParOf" srcId="{E9E9DC8C-8716-4C9E-9B57-E0A6557D7899}" destId="{C726883E-1A93-4514-B241-01A06C8658DE}" srcOrd="6" destOrd="0" presId="urn:microsoft.com/office/officeart/2005/8/layout/vList3"/>
    <dgm:cxn modelId="{7DB25102-DD52-4E26-8269-31EF1CEF06F3}" type="presParOf" srcId="{C726883E-1A93-4514-B241-01A06C8658DE}" destId="{CB8134CC-73AB-4A40-A9DA-593865926DBE}" srcOrd="0" destOrd="0" presId="urn:microsoft.com/office/officeart/2005/8/layout/vList3"/>
    <dgm:cxn modelId="{FA9AC4FD-C213-4299-BA35-838B0BBA2B49}" type="presParOf" srcId="{C726883E-1A93-4514-B241-01A06C8658DE}" destId="{0F5D74A9-1D94-483E-8EA8-407879F09D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9A1EB4-1D24-4C3B-9588-DDCA9EA57B7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1A0EDB-AEED-4542-9248-EB2FFB0D4F51}">
      <dgm:prSet phldr="0"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 </a:t>
          </a:r>
          <a:r>
            <a:rPr lang="en-US" sz="1600" dirty="0" err="1"/>
            <a:t>creación</a:t>
          </a:r>
          <a:r>
            <a:rPr lang="en-US" sz="1600" dirty="0"/>
            <a:t> y carga del Proyecto.</a:t>
          </a:r>
          <a:endParaRPr lang="es-MX" sz="1600" dirty="0"/>
        </a:p>
      </dgm:t>
    </dgm:pt>
    <dgm:pt modelId="{116BA7CF-1390-4985-81CD-7EE7090B36BB}" type="parTrans" cxnId="{C59E571A-0B1D-4043-97B1-6E02A6EC9C1B}">
      <dgm:prSet/>
      <dgm:spPr/>
      <dgm:t>
        <a:bodyPr/>
        <a:lstStyle/>
        <a:p>
          <a:endParaRPr lang="es-AR" sz="1600"/>
        </a:p>
      </dgm:t>
    </dgm:pt>
    <dgm:pt modelId="{05BF5F12-CFB5-4F21-A32B-EF97122855B1}" type="sibTrans" cxnId="{C59E571A-0B1D-4043-97B1-6E02A6EC9C1B}">
      <dgm:prSet/>
      <dgm:spPr/>
      <dgm:t>
        <a:bodyPr/>
        <a:lstStyle/>
        <a:p>
          <a:endParaRPr lang="es-AR" sz="1600"/>
        </a:p>
      </dgm:t>
    </dgm:pt>
    <dgm:pt modelId="{71834449-52D7-4719-8DF6-C333A9B3C21E}">
      <dgm:prSet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 </a:t>
          </a:r>
          <a:r>
            <a:rPr lang="en-US" sz="1600" dirty="0" err="1"/>
            <a:t>asignación</a:t>
          </a:r>
          <a:r>
            <a:rPr lang="en-US" sz="1600" dirty="0"/>
            <a:t> de issues y </a:t>
          </a:r>
          <a:r>
            <a:rPr lang="en-US" sz="1600" dirty="0" err="1"/>
            <a:t>seguimiento</a:t>
          </a:r>
          <a:r>
            <a:rPr lang="en-US" sz="1600" dirty="0"/>
            <a:t> de las </a:t>
          </a:r>
          <a:r>
            <a:rPr lang="en-US" sz="1600" dirty="0" err="1"/>
            <a:t>mismas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7A9969F4-9B29-4E34-A20F-CA3E07D9AF61}" type="parTrans" cxnId="{F622B254-0F20-4B35-A384-0435FB76DCE1}">
      <dgm:prSet/>
      <dgm:spPr/>
      <dgm:t>
        <a:bodyPr/>
        <a:lstStyle/>
        <a:p>
          <a:endParaRPr lang="es-AR" sz="1600"/>
        </a:p>
      </dgm:t>
    </dgm:pt>
    <dgm:pt modelId="{25CD335C-562F-4767-9FA2-034D9CDE185D}" type="sibTrans" cxnId="{F622B254-0F20-4B35-A384-0435FB76DCE1}">
      <dgm:prSet/>
      <dgm:spPr/>
      <dgm:t>
        <a:bodyPr/>
        <a:lstStyle/>
        <a:p>
          <a:endParaRPr lang="es-AR" sz="1600"/>
        </a:p>
      </dgm:t>
    </dgm:pt>
    <dgm:pt modelId="{196052CC-A28F-4618-8A35-2872F2BD1F68}">
      <dgm:prSet custT="1"/>
      <dgm:spPr/>
      <dgm:t>
        <a:bodyPr/>
        <a:lstStyle/>
        <a:p>
          <a:r>
            <a:rPr lang="en-US" sz="1600" dirty="0" err="1"/>
            <a:t>Cargará</a:t>
          </a:r>
          <a:r>
            <a:rPr lang="en-US" sz="1600" dirty="0"/>
            <a:t> las </a:t>
          </a:r>
          <a:r>
            <a:rPr lang="en-US" sz="1600" dirty="0" err="1"/>
            <a:t>versiones</a:t>
          </a:r>
          <a:r>
            <a:rPr lang="en-US" sz="1600" dirty="0"/>
            <a:t> alpha y beta de la </a:t>
          </a:r>
          <a:r>
            <a:rPr lang="en-US" sz="1600" dirty="0" err="1"/>
            <a:t>implementación</a:t>
          </a:r>
          <a:r>
            <a:rPr lang="en-US" sz="1600" dirty="0"/>
            <a:t>, hara </a:t>
          </a:r>
          <a:r>
            <a:rPr lang="en-US" sz="1600" dirty="0" err="1"/>
            <a:t>el</a:t>
          </a:r>
          <a:r>
            <a:rPr lang="en-US" sz="1600" dirty="0"/>
            <a:t> control de versions, </a:t>
          </a:r>
          <a:r>
            <a:rPr lang="en-US" sz="1600" dirty="0" err="1"/>
            <a:t>ramas</a:t>
          </a:r>
          <a:r>
            <a:rPr lang="en-US" sz="1600" dirty="0"/>
            <a:t>, pull-request.</a:t>
          </a:r>
          <a:endParaRPr lang="en-US" sz="1600" dirty="0">
            <a:cs typeface="Calibri"/>
          </a:endParaRPr>
        </a:p>
      </dgm:t>
    </dgm:pt>
    <dgm:pt modelId="{E3222558-B926-4428-8FE5-76AB09811A59}" type="parTrans" cxnId="{993075C2-1DFE-4858-B794-DA6C484D66A4}">
      <dgm:prSet/>
      <dgm:spPr/>
      <dgm:t>
        <a:bodyPr/>
        <a:lstStyle/>
        <a:p>
          <a:endParaRPr lang="es-AR" sz="1600"/>
        </a:p>
      </dgm:t>
    </dgm:pt>
    <dgm:pt modelId="{B967C436-E088-42F5-8575-A51CF165D8DA}" type="sibTrans" cxnId="{993075C2-1DFE-4858-B794-DA6C484D66A4}">
      <dgm:prSet/>
      <dgm:spPr/>
      <dgm:t>
        <a:bodyPr/>
        <a:lstStyle/>
        <a:p>
          <a:endParaRPr lang="es-AR" sz="1600"/>
        </a:p>
      </dgm:t>
    </dgm:pt>
    <dgm:pt modelId="{1735BD0B-CFDE-46CC-8BA9-B808AFAC011B}">
      <dgm:prSet custT="1"/>
      <dgm:spPr/>
      <dgm:t>
        <a:bodyPr/>
        <a:lstStyle/>
        <a:p>
          <a:r>
            <a:rPr lang="en-US" sz="1600" dirty="0" err="1"/>
            <a:t>Comprobará</a:t>
          </a:r>
          <a:r>
            <a:rPr lang="en-US" sz="1600" dirty="0"/>
            <a:t> </a:t>
          </a:r>
          <a:r>
            <a:rPr lang="en-US" sz="1600" dirty="0" err="1"/>
            <a:t>el</a:t>
          </a:r>
          <a:r>
            <a:rPr lang="en-US" sz="1600" dirty="0"/>
            <a:t> Código ante </a:t>
          </a:r>
          <a:r>
            <a:rPr lang="en-US" sz="1600" dirty="0" err="1"/>
            <a:t>cada</a:t>
          </a:r>
          <a:r>
            <a:rPr lang="en-US" sz="1600" dirty="0"/>
            <a:t> </a:t>
          </a:r>
          <a:r>
            <a:rPr lang="en-US" sz="1600" dirty="0" err="1"/>
            <a:t>presentación</a:t>
          </a:r>
          <a:r>
            <a:rPr lang="en-US" sz="1600" dirty="0"/>
            <a:t>/</a:t>
          </a:r>
          <a:r>
            <a:rPr lang="en-US" sz="1600" dirty="0" err="1"/>
            <a:t>entrega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02B6E89B-288A-44AC-A585-27976E86FED2}" type="parTrans" cxnId="{D4BAE005-BD2E-4FDE-983E-B928EC944E8A}">
      <dgm:prSet/>
      <dgm:spPr/>
      <dgm:t>
        <a:bodyPr/>
        <a:lstStyle/>
        <a:p>
          <a:endParaRPr lang="es-AR" sz="1600"/>
        </a:p>
      </dgm:t>
    </dgm:pt>
    <dgm:pt modelId="{20991E5F-6EF4-410B-B561-79D03B8F21B6}" type="sibTrans" cxnId="{D4BAE005-BD2E-4FDE-983E-B928EC944E8A}">
      <dgm:prSet/>
      <dgm:spPr/>
      <dgm:t>
        <a:bodyPr/>
        <a:lstStyle/>
        <a:p>
          <a:endParaRPr lang="es-AR" sz="1600"/>
        </a:p>
      </dgm:t>
    </dgm:pt>
    <dgm:pt modelId="{E9E9DC8C-8716-4C9E-9B57-E0A6557D7899}" type="pres">
      <dgm:prSet presAssocID="{179A1EB4-1D24-4C3B-9588-DDCA9EA57B7A}" presName="linearFlow" presStyleCnt="0">
        <dgm:presLayoutVars>
          <dgm:dir/>
          <dgm:resizeHandles val="exact"/>
        </dgm:presLayoutVars>
      </dgm:prSet>
      <dgm:spPr/>
    </dgm:pt>
    <dgm:pt modelId="{1183E0CF-9940-42C2-B1E2-B6E00F011911}" type="pres">
      <dgm:prSet presAssocID="{151A0EDB-AEED-4542-9248-EB2FFB0D4F51}" presName="composite" presStyleCnt="0"/>
      <dgm:spPr/>
    </dgm:pt>
    <dgm:pt modelId="{2C003DDA-FB08-4E1B-AFD5-24ADDCD83FDB}" type="pres">
      <dgm:prSet presAssocID="{151A0EDB-AEED-4542-9248-EB2FFB0D4F5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</dgm:spPr>
    </dgm:pt>
    <dgm:pt modelId="{26A1933A-533C-4877-BBAC-E4D7F1089C40}" type="pres">
      <dgm:prSet presAssocID="{151A0EDB-AEED-4542-9248-EB2FFB0D4F51}" presName="txShp" presStyleLbl="node1" presStyleIdx="0" presStyleCnt="4">
        <dgm:presLayoutVars>
          <dgm:bulletEnabled val="1"/>
        </dgm:presLayoutVars>
      </dgm:prSet>
      <dgm:spPr/>
    </dgm:pt>
    <dgm:pt modelId="{E947918B-335A-426B-8778-EE51D468353D}" type="pres">
      <dgm:prSet presAssocID="{05BF5F12-CFB5-4F21-A32B-EF97122855B1}" presName="spacing" presStyleCnt="0"/>
      <dgm:spPr/>
    </dgm:pt>
    <dgm:pt modelId="{C621FB8F-762A-4AA3-900F-D62696D6FAFC}" type="pres">
      <dgm:prSet presAssocID="{71834449-52D7-4719-8DF6-C333A9B3C21E}" presName="composite" presStyleCnt="0"/>
      <dgm:spPr/>
    </dgm:pt>
    <dgm:pt modelId="{B6B256D3-7A17-4D79-8085-6860F9F61A73}" type="pres">
      <dgm:prSet presAssocID="{71834449-52D7-4719-8DF6-C333A9B3C21E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5000" r="-15000"/>
          </a:stretch>
        </a:blipFill>
      </dgm:spPr>
    </dgm:pt>
    <dgm:pt modelId="{41ECCA79-D990-4F6E-BB92-2E6D7309A150}" type="pres">
      <dgm:prSet presAssocID="{71834449-52D7-4719-8DF6-C333A9B3C21E}" presName="txShp" presStyleLbl="node1" presStyleIdx="1" presStyleCnt="4">
        <dgm:presLayoutVars>
          <dgm:bulletEnabled val="1"/>
        </dgm:presLayoutVars>
      </dgm:prSet>
      <dgm:spPr/>
    </dgm:pt>
    <dgm:pt modelId="{4A44421D-E30D-4BAF-84A4-0F34FFA651DF}" type="pres">
      <dgm:prSet presAssocID="{25CD335C-562F-4767-9FA2-034D9CDE185D}" presName="spacing" presStyleCnt="0"/>
      <dgm:spPr/>
    </dgm:pt>
    <dgm:pt modelId="{425F3124-45B6-407B-A8A5-B1CADAFD1C68}" type="pres">
      <dgm:prSet presAssocID="{196052CC-A28F-4618-8A35-2872F2BD1F68}" presName="composite" presStyleCnt="0"/>
      <dgm:spPr/>
    </dgm:pt>
    <dgm:pt modelId="{07E31DF7-BBC0-4AE6-8FDB-C553E302A163}" type="pres">
      <dgm:prSet presAssocID="{196052CC-A28F-4618-8A35-2872F2BD1F68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6000" b="-16000"/>
          </a:stretch>
        </a:blipFill>
      </dgm:spPr>
    </dgm:pt>
    <dgm:pt modelId="{7FC7D850-C44D-4F64-91D6-4A1B8BC48C30}" type="pres">
      <dgm:prSet presAssocID="{196052CC-A28F-4618-8A35-2872F2BD1F68}" presName="txShp" presStyleLbl="node1" presStyleIdx="2" presStyleCnt="4">
        <dgm:presLayoutVars>
          <dgm:bulletEnabled val="1"/>
        </dgm:presLayoutVars>
      </dgm:prSet>
      <dgm:spPr/>
    </dgm:pt>
    <dgm:pt modelId="{4D297127-3424-4E11-9CEB-083472D60032}" type="pres">
      <dgm:prSet presAssocID="{B967C436-E088-42F5-8575-A51CF165D8DA}" presName="spacing" presStyleCnt="0"/>
      <dgm:spPr/>
    </dgm:pt>
    <dgm:pt modelId="{C726883E-1A93-4514-B241-01A06C8658DE}" type="pres">
      <dgm:prSet presAssocID="{1735BD0B-CFDE-46CC-8BA9-B808AFAC011B}" presName="composite" presStyleCnt="0"/>
      <dgm:spPr/>
    </dgm:pt>
    <dgm:pt modelId="{CB8134CC-73AB-4A40-A9DA-593865926DBE}" type="pres">
      <dgm:prSet presAssocID="{1735BD0B-CFDE-46CC-8BA9-B808AFAC011B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</dgm:spPr>
    </dgm:pt>
    <dgm:pt modelId="{0F5D74A9-1D94-483E-8EA8-407879F09D43}" type="pres">
      <dgm:prSet presAssocID="{1735BD0B-CFDE-46CC-8BA9-B808AFAC011B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BAE005-BD2E-4FDE-983E-B928EC944E8A}" srcId="{179A1EB4-1D24-4C3B-9588-DDCA9EA57B7A}" destId="{1735BD0B-CFDE-46CC-8BA9-B808AFAC011B}" srcOrd="3" destOrd="0" parTransId="{02B6E89B-288A-44AC-A585-27976E86FED2}" sibTransId="{20991E5F-6EF4-410B-B561-79D03B8F21B6}"/>
    <dgm:cxn modelId="{C59E571A-0B1D-4043-97B1-6E02A6EC9C1B}" srcId="{179A1EB4-1D24-4C3B-9588-DDCA9EA57B7A}" destId="{151A0EDB-AEED-4542-9248-EB2FFB0D4F51}" srcOrd="0" destOrd="0" parTransId="{116BA7CF-1390-4985-81CD-7EE7090B36BB}" sibTransId="{05BF5F12-CFB5-4F21-A32B-EF97122855B1}"/>
    <dgm:cxn modelId="{01E15B5D-2415-412B-8FF5-E0CB0CC732B6}" type="presOf" srcId="{179A1EB4-1D24-4C3B-9588-DDCA9EA57B7A}" destId="{E9E9DC8C-8716-4C9E-9B57-E0A6557D7899}" srcOrd="0" destOrd="0" presId="urn:microsoft.com/office/officeart/2005/8/layout/vList3"/>
    <dgm:cxn modelId="{EEC3C950-E8E8-4CD4-BE76-63B471DF6A3B}" type="presOf" srcId="{151A0EDB-AEED-4542-9248-EB2FFB0D4F51}" destId="{26A1933A-533C-4877-BBAC-E4D7F1089C40}" srcOrd="0" destOrd="0" presId="urn:microsoft.com/office/officeart/2005/8/layout/vList3"/>
    <dgm:cxn modelId="{F622B254-0F20-4B35-A384-0435FB76DCE1}" srcId="{179A1EB4-1D24-4C3B-9588-DDCA9EA57B7A}" destId="{71834449-52D7-4719-8DF6-C333A9B3C21E}" srcOrd="1" destOrd="0" parTransId="{7A9969F4-9B29-4E34-A20F-CA3E07D9AF61}" sibTransId="{25CD335C-562F-4767-9FA2-034D9CDE185D}"/>
    <dgm:cxn modelId="{62FF6EC1-ED3C-4F7E-8B64-6921C63A5F40}" type="presOf" srcId="{196052CC-A28F-4618-8A35-2872F2BD1F68}" destId="{7FC7D850-C44D-4F64-91D6-4A1B8BC48C30}" srcOrd="0" destOrd="0" presId="urn:microsoft.com/office/officeart/2005/8/layout/vList3"/>
    <dgm:cxn modelId="{993075C2-1DFE-4858-B794-DA6C484D66A4}" srcId="{179A1EB4-1D24-4C3B-9588-DDCA9EA57B7A}" destId="{196052CC-A28F-4618-8A35-2872F2BD1F68}" srcOrd="2" destOrd="0" parTransId="{E3222558-B926-4428-8FE5-76AB09811A59}" sibTransId="{B967C436-E088-42F5-8575-A51CF165D8DA}"/>
    <dgm:cxn modelId="{21DD02C3-E1F2-4BD4-9534-7B1243E850C0}" type="presOf" srcId="{1735BD0B-CFDE-46CC-8BA9-B808AFAC011B}" destId="{0F5D74A9-1D94-483E-8EA8-407879F09D43}" srcOrd="0" destOrd="0" presId="urn:microsoft.com/office/officeart/2005/8/layout/vList3"/>
    <dgm:cxn modelId="{72FA05F3-4C60-4490-B0AE-1389252EFD9F}" type="presOf" srcId="{71834449-52D7-4719-8DF6-C333A9B3C21E}" destId="{41ECCA79-D990-4F6E-BB92-2E6D7309A150}" srcOrd="0" destOrd="0" presId="urn:microsoft.com/office/officeart/2005/8/layout/vList3"/>
    <dgm:cxn modelId="{74286E5A-E346-4630-9CEF-C9F9A0CD14A5}" type="presParOf" srcId="{E9E9DC8C-8716-4C9E-9B57-E0A6557D7899}" destId="{1183E0CF-9940-42C2-B1E2-B6E00F011911}" srcOrd="0" destOrd="0" presId="urn:microsoft.com/office/officeart/2005/8/layout/vList3"/>
    <dgm:cxn modelId="{629B528D-415E-45DB-A41B-6006B0D75EE7}" type="presParOf" srcId="{1183E0CF-9940-42C2-B1E2-B6E00F011911}" destId="{2C003DDA-FB08-4E1B-AFD5-24ADDCD83FDB}" srcOrd="0" destOrd="0" presId="urn:microsoft.com/office/officeart/2005/8/layout/vList3"/>
    <dgm:cxn modelId="{DCD3DFB5-01A6-4077-AC9E-8B477EF6C1FA}" type="presParOf" srcId="{1183E0CF-9940-42C2-B1E2-B6E00F011911}" destId="{26A1933A-533C-4877-BBAC-E4D7F1089C40}" srcOrd="1" destOrd="0" presId="urn:microsoft.com/office/officeart/2005/8/layout/vList3"/>
    <dgm:cxn modelId="{C9C00EC4-E143-4C00-8B5D-2634CDBDE69C}" type="presParOf" srcId="{E9E9DC8C-8716-4C9E-9B57-E0A6557D7899}" destId="{E947918B-335A-426B-8778-EE51D468353D}" srcOrd="1" destOrd="0" presId="urn:microsoft.com/office/officeart/2005/8/layout/vList3"/>
    <dgm:cxn modelId="{729F6034-CC4E-41F6-A031-CFF0374FFF87}" type="presParOf" srcId="{E9E9DC8C-8716-4C9E-9B57-E0A6557D7899}" destId="{C621FB8F-762A-4AA3-900F-D62696D6FAFC}" srcOrd="2" destOrd="0" presId="urn:microsoft.com/office/officeart/2005/8/layout/vList3"/>
    <dgm:cxn modelId="{1A501274-5AD3-48E8-9CD2-3467DA9BB6DC}" type="presParOf" srcId="{C621FB8F-762A-4AA3-900F-D62696D6FAFC}" destId="{B6B256D3-7A17-4D79-8085-6860F9F61A73}" srcOrd="0" destOrd="0" presId="urn:microsoft.com/office/officeart/2005/8/layout/vList3"/>
    <dgm:cxn modelId="{E18DEB7A-B744-4A83-BF51-C25484E2EF76}" type="presParOf" srcId="{C621FB8F-762A-4AA3-900F-D62696D6FAFC}" destId="{41ECCA79-D990-4F6E-BB92-2E6D7309A150}" srcOrd="1" destOrd="0" presId="urn:microsoft.com/office/officeart/2005/8/layout/vList3"/>
    <dgm:cxn modelId="{0C9100CD-FDE9-4CC4-9F38-AA19E538DA8C}" type="presParOf" srcId="{E9E9DC8C-8716-4C9E-9B57-E0A6557D7899}" destId="{4A44421D-E30D-4BAF-84A4-0F34FFA651DF}" srcOrd="3" destOrd="0" presId="urn:microsoft.com/office/officeart/2005/8/layout/vList3"/>
    <dgm:cxn modelId="{1A109F49-5824-45A4-96DA-2C111F70DB63}" type="presParOf" srcId="{E9E9DC8C-8716-4C9E-9B57-E0A6557D7899}" destId="{425F3124-45B6-407B-A8A5-B1CADAFD1C68}" srcOrd="4" destOrd="0" presId="urn:microsoft.com/office/officeart/2005/8/layout/vList3"/>
    <dgm:cxn modelId="{D7D2E11A-11E9-4BF9-9707-BA5B799A6927}" type="presParOf" srcId="{425F3124-45B6-407B-A8A5-B1CADAFD1C68}" destId="{07E31DF7-BBC0-4AE6-8FDB-C553E302A163}" srcOrd="0" destOrd="0" presId="urn:microsoft.com/office/officeart/2005/8/layout/vList3"/>
    <dgm:cxn modelId="{D8C7257F-5384-4F69-804E-902FBA9DDAAA}" type="presParOf" srcId="{425F3124-45B6-407B-A8A5-B1CADAFD1C68}" destId="{7FC7D850-C44D-4F64-91D6-4A1B8BC48C30}" srcOrd="1" destOrd="0" presId="urn:microsoft.com/office/officeart/2005/8/layout/vList3"/>
    <dgm:cxn modelId="{5BE02B1F-F012-48CE-A484-10E7D2E83924}" type="presParOf" srcId="{E9E9DC8C-8716-4C9E-9B57-E0A6557D7899}" destId="{4D297127-3424-4E11-9CEB-083472D60032}" srcOrd="5" destOrd="0" presId="urn:microsoft.com/office/officeart/2005/8/layout/vList3"/>
    <dgm:cxn modelId="{2B4D8BC5-6771-4B96-9567-8751C6B218DB}" type="presParOf" srcId="{E9E9DC8C-8716-4C9E-9B57-E0A6557D7899}" destId="{C726883E-1A93-4514-B241-01A06C8658DE}" srcOrd="6" destOrd="0" presId="urn:microsoft.com/office/officeart/2005/8/layout/vList3"/>
    <dgm:cxn modelId="{DDCC1714-13C2-4F8A-B0DA-7F31C9BB3381}" type="presParOf" srcId="{C726883E-1A93-4514-B241-01A06C8658DE}" destId="{CB8134CC-73AB-4A40-A9DA-593865926DBE}" srcOrd="0" destOrd="0" presId="urn:microsoft.com/office/officeart/2005/8/layout/vList3"/>
    <dgm:cxn modelId="{4BC5959B-D310-43ED-87DD-E07482473D92}" type="presParOf" srcId="{C726883E-1A93-4514-B241-01A06C8658DE}" destId="{0F5D74A9-1D94-483E-8EA8-407879F09D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9A1EB4-1D24-4C3B-9588-DDCA9EA57B7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1A0EDB-AEED-4542-9248-EB2FFB0D4F51}">
      <dgm:prSet phldr="0"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 </a:t>
          </a:r>
          <a:r>
            <a:rPr lang="en-US" sz="1600" dirty="0" err="1"/>
            <a:t>presentación</a:t>
          </a:r>
          <a:r>
            <a:rPr lang="en-US" sz="1600" dirty="0"/>
            <a:t> </a:t>
          </a:r>
          <a:r>
            <a:rPr lang="en-US" sz="1600" dirty="0" err="1"/>
            <a:t>inicial</a:t>
          </a:r>
          <a:r>
            <a:rPr lang="en-US" sz="1600" dirty="0"/>
            <a:t>.</a:t>
          </a:r>
          <a:endParaRPr lang="es-MX" sz="1600" dirty="0"/>
        </a:p>
      </dgm:t>
    </dgm:pt>
    <dgm:pt modelId="{116BA7CF-1390-4985-81CD-7EE7090B36BB}" type="parTrans" cxnId="{C59E571A-0B1D-4043-97B1-6E02A6EC9C1B}">
      <dgm:prSet/>
      <dgm:spPr/>
      <dgm:t>
        <a:bodyPr/>
        <a:lstStyle/>
        <a:p>
          <a:endParaRPr lang="es-AR" sz="1600"/>
        </a:p>
      </dgm:t>
    </dgm:pt>
    <dgm:pt modelId="{05BF5F12-CFB5-4F21-A32B-EF97122855B1}" type="sibTrans" cxnId="{C59E571A-0B1D-4043-97B1-6E02A6EC9C1B}">
      <dgm:prSet/>
      <dgm:spPr/>
      <dgm:t>
        <a:bodyPr/>
        <a:lstStyle/>
        <a:p>
          <a:endParaRPr lang="es-AR" sz="1600"/>
        </a:p>
      </dgm:t>
    </dgm:pt>
    <dgm:pt modelId="{71834449-52D7-4719-8DF6-C333A9B3C21E}">
      <dgm:prSet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 </a:t>
          </a:r>
          <a:r>
            <a:rPr lang="en-US" sz="1600" dirty="0" err="1"/>
            <a:t>presentación</a:t>
          </a:r>
          <a:r>
            <a:rPr lang="en-US" sz="1600" dirty="0"/>
            <a:t> de </a:t>
          </a:r>
          <a:r>
            <a:rPr lang="en-US" sz="1600" dirty="0" err="1"/>
            <a:t>los</a:t>
          </a:r>
          <a:r>
            <a:rPr lang="en-US" sz="1600" dirty="0"/>
            <a:t> </a:t>
          </a:r>
          <a:r>
            <a:rPr lang="en-US" sz="1600" dirty="0" err="1"/>
            <a:t>resultados</a:t>
          </a:r>
          <a:r>
            <a:rPr lang="en-US" sz="1600" dirty="0"/>
            <a:t> de las </a:t>
          </a:r>
          <a:r>
            <a:rPr lang="en-US" sz="1600" dirty="0" err="1"/>
            <a:t>simulaciones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7A9969F4-9B29-4E34-A20F-CA3E07D9AF61}" type="parTrans" cxnId="{F622B254-0F20-4B35-A384-0435FB76DCE1}">
      <dgm:prSet/>
      <dgm:spPr/>
      <dgm:t>
        <a:bodyPr/>
        <a:lstStyle/>
        <a:p>
          <a:endParaRPr lang="es-AR" sz="1600"/>
        </a:p>
      </dgm:t>
    </dgm:pt>
    <dgm:pt modelId="{25CD335C-562F-4767-9FA2-034D9CDE185D}" type="sibTrans" cxnId="{F622B254-0F20-4B35-A384-0435FB76DCE1}">
      <dgm:prSet/>
      <dgm:spPr/>
      <dgm:t>
        <a:bodyPr/>
        <a:lstStyle/>
        <a:p>
          <a:endParaRPr lang="es-AR" sz="1600"/>
        </a:p>
      </dgm:t>
    </dgm:pt>
    <dgm:pt modelId="{196052CC-A28F-4618-8A35-2872F2BD1F68}">
      <dgm:prSet custT="1"/>
      <dgm:spPr/>
      <dgm:t>
        <a:bodyPr/>
        <a:lstStyle/>
        <a:p>
          <a:r>
            <a:rPr lang="en-US" sz="1600" dirty="0" err="1"/>
            <a:t>Realizará</a:t>
          </a:r>
          <a:r>
            <a:rPr lang="en-US" sz="1600" dirty="0"/>
            <a:t> la </a:t>
          </a:r>
          <a:r>
            <a:rPr lang="en-US" sz="1600" dirty="0" err="1"/>
            <a:t>presentación</a:t>
          </a:r>
          <a:r>
            <a:rPr lang="en-US" sz="1600" dirty="0"/>
            <a:t> de </a:t>
          </a:r>
          <a:r>
            <a:rPr lang="en-US" sz="1600" dirty="0" err="1"/>
            <a:t>los</a:t>
          </a:r>
          <a:r>
            <a:rPr lang="en-US" sz="1600" dirty="0"/>
            <a:t> </a:t>
          </a:r>
          <a:r>
            <a:rPr lang="en-US" sz="1600" dirty="0" err="1"/>
            <a:t>resultados</a:t>
          </a:r>
          <a:r>
            <a:rPr lang="en-US" sz="1600" dirty="0"/>
            <a:t> de las </a:t>
          </a:r>
          <a:r>
            <a:rPr lang="en-US" sz="1600" dirty="0" err="1"/>
            <a:t>pruebas</a:t>
          </a:r>
          <a:r>
            <a:rPr lang="en-US" sz="1600" dirty="0"/>
            <a:t> del </a:t>
          </a:r>
          <a:r>
            <a:rPr lang="en-US" sz="1600" dirty="0" err="1"/>
            <a:t>modelo</a:t>
          </a:r>
          <a:r>
            <a:rPr lang="en-US" sz="1600" dirty="0"/>
            <a:t> </a:t>
          </a:r>
          <a:r>
            <a:rPr lang="en-US" sz="1600" dirty="0" err="1"/>
            <a:t>fisico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E3222558-B926-4428-8FE5-76AB09811A59}" type="parTrans" cxnId="{993075C2-1DFE-4858-B794-DA6C484D66A4}">
      <dgm:prSet/>
      <dgm:spPr/>
      <dgm:t>
        <a:bodyPr/>
        <a:lstStyle/>
        <a:p>
          <a:endParaRPr lang="es-AR" sz="1600"/>
        </a:p>
      </dgm:t>
    </dgm:pt>
    <dgm:pt modelId="{B967C436-E088-42F5-8575-A51CF165D8DA}" type="sibTrans" cxnId="{993075C2-1DFE-4858-B794-DA6C484D66A4}">
      <dgm:prSet/>
      <dgm:spPr/>
      <dgm:t>
        <a:bodyPr/>
        <a:lstStyle/>
        <a:p>
          <a:endParaRPr lang="es-AR" sz="1600"/>
        </a:p>
      </dgm:t>
    </dgm:pt>
    <dgm:pt modelId="{1735BD0B-CFDE-46CC-8BA9-B808AFAC011B}">
      <dgm:prSet custT="1"/>
      <dgm:spPr/>
      <dgm:t>
        <a:bodyPr/>
        <a:lstStyle/>
        <a:p>
          <a:r>
            <a:rPr lang="en-US" sz="1600" dirty="0" err="1"/>
            <a:t>Elaborará</a:t>
          </a:r>
          <a:r>
            <a:rPr lang="en-US" sz="1600" dirty="0"/>
            <a:t> la </a:t>
          </a:r>
          <a:r>
            <a:rPr lang="en-US" sz="1600" dirty="0" err="1"/>
            <a:t>presentación</a:t>
          </a:r>
          <a:r>
            <a:rPr lang="en-US" sz="1600" dirty="0"/>
            <a:t> final de la </a:t>
          </a:r>
          <a:r>
            <a:rPr lang="en-US" sz="1600" dirty="0" err="1"/>
            <a:t>implementación</a:t>
          </a:r>
          <a:r>
            <a:rPr lang="en-US" sz="1600" dirty="0"/>
            <a:t>.</a:t>
          </a:r>
          <a:endParaRPr lang="en-US" sz="1600" dirty="0">
            <a:cs typeface="Calibri"/>
          </a:endParaRPr>
        </a:p>
      </dgm:t>
    </dgm:pt>
    <dgm:pt modelId="{02B6E89B-288A-44AC-A585-27976E86FED2}" type="parTrans" cxnId="{D4BAE005-BD2E-4FDE-983E-B928EC944E8A}">
      <dgm:prSet/>
      <dgm:spPr/>
      <dgm:t>
        <a:bodyPr/>
        <a:lstStyle/>
        <a:p>
          <a:endParaRPr lang="es-AR" sz="1600"/>
        </a:p>
      </dgm:t>
    </dgm:pt>
    <dgm:pt modelId="{20991E5F-6EF4-410B-B561-79D03B8F21B6}" type="sibTrans" cxnId="{D4BAE005-BD2E-4FDE-983E-B928EC944E8A}">
      <dgm:prSet/>
      <dgm:spPr/>
      <dgm:t>
        <a:bodyPr/>
        <a:lstStyle/>
        <a:p>
          <a:endParaRPr lang="es-AR" sz="1600"/>
        </a:p>
      </dgm:t>
    </dgm:pt>
    <dgm:pt modelId="{E9E9DC8C-8716-4C9E-9B57-E0A6557D7899}" type="pres">
      <dgm:prSet presAssocID="{179A1EB4-1D24-4C3B-9588-DDCA9EA57B7A}" presName="linearFlow" presStyleCnt="0">
        <dgm:presLayoutVars>
          <dgm:dir/>
          <dgm:resizeHandles val="exact"/>
        </dgm:presLayoutVars>
      </dgm:prSet>
      <dgm:spPr/>
    </dgm:pt>
    <dgm:pt modelId="{1183E0CF-9940-42C2-B1E2-B6E00F011911}" type="pres">
      <dgm:prSet presAssocID="{151A0EDB-AEED-4542-9248-EB2FFB0D4F51}" presName="composite" presStyleCnt="0"/>
      <dgm:spPr/>
    </dgm:pt>
    <dgm:pt modelId="{2C003DDA-FB08-4E1B-AFD5-24ADDCD83FDB}" type="pres">
      <dgm:prSet presAssocID="{151A0EDB-AEED-4542-9248-EB2FFB0D4F51}" presName="imgShp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2047" t="370" r="-52047" b="-370"/>
          </a:stretch>
        </a:blipFill>
      </dgm:spPr>
    </dgm:pt>
    <dgm:pt modelId="{26A1933A-533C-4877-BBAC-E4D7F1089C40}" type="pres">
      <dgm:prSet presAssocID="{151A0EDB-AEED-4542-9248-EB2FFB0D4F51}" presName="txShp" presStyleLbl="node1" presStyleIdx="0" presStyleCnt="4">
        <dgm:presLayoutVars>
          <dgm:bulletEnabled val="1"/>
        </dgm:presLayoutVars>
      </dgm:prSet>
      <dgm:spPr/>
    </dgm:pt>
    <dgm:pt modelId="{E947918B-335A-426B-8778-EE51D468353D}" type="pres">
      <dgm:prSet presAssocID="{05BF5F12-CFB5-4F21-A32B-EF97122855B1}" presName="spacing" presStyleCnt="0"/>
      <dgm:spPr/>
    </dgm:pt>
    <dgm:pt modelId="{C621FB8F-762A-4AA3-900F-D62696D6FAFC}" type="pres">
      <dgm:prSet presAssocID="{71834449-52D7-4719-8DF6-C333A9B3C21E}" presName="composite" presStyleCnt="0"/>
      <dgm:spPr/>
    </dgm:pt>
    <dgm:pt modelId="{B6B256D3-7A17-4D79-8085-6860F9F61A73}" type="pres">
      <dgm:prSet presAssocID="{71834449-52D7-4719-8DF6-C333A9B3C21E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6000" r="-16000"/>
          </a:stretch>
        </a:blipFill>
      </dgm:spPr>
    </dgm:pt>
    <dgm:pt modelId="{41ECCA79-D990-4F6E-BB92-2E6D7309A150}" type="pres">
      <dgm:prSet presAssocID="{71834449-52D7-4719-8DF6-C333A9B3C21E}" presName="txShp" presStyleLbl="node1" presStyleIdx="1" presStyleCnt="4">
        <dgm:presLayoutVars>
          <dgm:bulletEnabled val="1"/>
        </dgm:presLayoutVars>
      </dgm:prSet>
      <dgm:spPr/>
    </dgm:pt>
    <dgm:pt modelId="{4A44421D-E30D-4BAF-84A4-0F34FFA651DF}" type="pres">
      <dgm:prSet presAssocID="{25CD335C-562F-4767-9FA2-034D9CDE185D}" presName="spacing" presStyleCnt="0"/>
      <dgm:spPr/>
    </dgm:pt>
    <dgm:pt modelId="{425F3124-45B6-407B-A8A5-B1CADAFD1C68}" type="pres">
      <dgm:prSet presAssocID="{196052CC-A28F-4618-8A35-2872F2BD1F68}" presName="composite" presStyleCnt="0"/>
      <dgm:spPr/>
    </dgm:pt>
    <dgm:pt modelId="{07E31DF7-BBC0-4AE6-8FDB-C553E302A163}" type="pres">
      <dgm:prSet presAssocID="{196052CC-A28F-4618-8A35-2872F2BD1F68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5000" r="-25000"/>
          </a:stretch>
        </a:blipFill>
      </dgm:spPr>
    </dgm:pt>
    <dgm:pt modelId="{7FC7D850-C44D-4F64-91D6-4A1B8BC48C30}" type="pres">
      <dgm:prSet presAssocID="{196052CC-A28F-4618-8A35-2872F2BD1F68}" presName="txShp" presStyleLbl="node1" presStyleIdx="2" presStyleCnt="4">
        <dgm:presLayoutVars>
          <dgm:bulletEnabled val="1"/>
        </dgm:presLayoutVars>
      </dgm:prSet>
      <dgm:spPr/>
    </dgm:pt>
    <dgm:pt modelId="{4D297127-3424-4E11-9CEB-083472D60032}" type="pres">
      <dgm:prSet presAssocID="{B967C436-E088-42F5-8575-A51CF165D8DA}" presName="spacing" presStyleCnt="0"/>
      <dgm:spPr/>
    </dgm:pt>
    <dgm:pt modelId="{C726883E-1A93-4514-B241-01A06C8658DE}" type="pres">
      <dgm:prSet presAssocID="{1735BD0B-CFDE-46CC-8BA9-B808AFAC011B}" presName="composite" presStyleCnt="0"/>
      <dgm:spPr/>
    </dgm:pt>
    <dgm:pt modelId="{CB8134CC-73AB-4A40-A9DA-593865926DBE}" type="pres">
      <dgm:prSet presAssocID="{1735BD0B-CFDE-46CC-8BA9-B808AFAC011B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</dgm:spPr>
    </dgm:pt>
    <dgm:pt modelId="{0F5D74A9-1D94-483E-8EA8-407879F09D43}" type="pres">
      <dgm:prSet presAssocID="{1735BD0B-CFDE-46CC-8BA9-B808AFAC011B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BAE005-BD2E-4FDE-983E-B928EC944E8A}" srcId="{179A1EB4-1D24-4C3B-9588-DDCA9EA57B7A}" destId="{1735BD0B-CFDE-46CC-8BA9-B808AFAC011B}" srcOrd="3" destOrd="0" parTransId="{02B6E89B-288A-44AC-A585-27976E86FED2}" sibTransId="{20991E5F-6EF4-410B-B561-79D03B8F21B6}"/>
    <dgm:cxn modelId="{C59E571A-0B1D-4043-97B1-6E02A6EC9C1B}" srcId="{179A1EB4-1D24-4C3B-9588-DDCA9EA57B7A}" destId="{151A0EDB-AEED-4542-9248-EB2FFB0D4F51}" srcOrd="0" destOrd="0" parTransId="{116BA7CF-1390-4985-81CD-7EE7090B36BB}" sibTransId="{05BF5F12-CFB5-4F21-A32B-EF97122855B1}"/>
    <dgm:cxn modelId="{01E15B5D-2415-412B-8FF5-E0CB0CC732B6}" type="presOf" srcId="{179A1EB4-1D24-4C3B-9588-DDCA9EA57B7A}" destId="{E9E9DC8C-8716-4C9E-9B57-E0A6557D7899}" srcOrd="0" destOrd="0" presId="urn:microsoft.com/office/officeart/2005/8/layout/vList3"/>
    <dgm:cxn modelId="{3F535942-7052-49A8-BB85-459A87C0F011}" type="presOf" srcId="{196052CC-A28F-4618-8A35-2872F2BD1F68}" destId="{7FC7D850-C44D-4F64-91D6-4A1B8BC48C30}" srcOrd="0" destOrd="0" presId="urn:microsoft.com/office/officeart/2005/8/layout/vList3"/>
    <dgm:cxn modelId="{F622B254-0F20-4B35-A384-0435FB76DCE1}" srcId="{179A1EB4-1D24-4C3B-9588-DDCA9EA57B7A}" destId="{71834449-52D7-4719-8DF6-C333A9B3C21E}" srcOrd="1" destOrd="0" parTransId="{7A9969F4-9B29-4E34-A20F-CA3E07D9AF61}" sibTransId="{25CD335C-562F-4767-9FA2-034D9CDE185D}"/>
    <dgm:cxn modelId="{354D7F5A-D120-4F84-9AA3-AE79493FDBFF}" type="presOf" srcId="{151A0EDB-AEED-4542-9248-EB2FFB0D4F51}" destId="{26A1933A-533C-4877-BBAC-E4D7F1089C40}" srcOrd="0" destOrd="0" presId="urn:microsoft.com/office/officeart/2005/8/layout/vList3"/>
    <dgm:cxn modelId="{CD52948E-739B-43FA-A0CE-687FDF71DAC7}" type="presOf" srcId="{1735BD0B-CFDE-46CC-8BA9-B808AFAC011B}" destId="{0F5D74A9-1D94-483E-8EA8-407879F09D43}" srcOrd="0" destOrd="0" presId="urn:microsoft.com/office/officeart/2005/8/layout/vList3"/>
    <dgm:cxn modelId="{993075C2-1DFE-4858-B794-DA6C484D66A4}" srcId="{179A1EB4-1D24-4C3B-9588-DDCA9EA57B7A}" destId="{196052CC-A28F-4618-8A35-2872F2BD1F68}" srcOrd="2" destOrd="0" parTransId="{E3222558-B926-4428-8FE5-76AB09811A59}" sibTransId="{B967C436-E088-42F5-8575-A51CF165D8DA}"/>
    <dgm:cxn modelId="{52F83CC5-1975-425B-9AB0-15EDF9943D76}" type="presOf" srcId="{71834449-52D7-4719-8DF6-C333A9B3C21E}" destId="{41ECCA79-D990-4F6E-BB92-2E6D7309A150}" srcOrd="0" destOrd="0" presId="urn:microsoft.com/office/officeart/2005/8/layout/vList3"/>
    <dgm:cxn modelId="{74286E5A-E346-4630-9CEF-C9F9A0CD14A5}" type="presParOf" srcId="{E9E9DC8C-8716-4C9E-9B57-E0A6557D7899}" destId="{1183E0CF-9940-42C2-B1E2-B6E00F011911}" srcOrd="0" destOrd="0" presId="urn:microsoft.com/office/officeart/2005/8/layout/vList3"/>
    <dgm:cxn modelId="{560015DD-75F0-4697-B5F2-51D3B4BC14D0}" type="presParOf" srcId="{1183E0CF-9940-42C2-B1E2-B6E00F011911}" destId="{2C003DDA-FB08-4E1B-AFD5-24ADDCD83FDB}" srcOrd="0" destOrd="0" presId="urn:microsoft.com/office/officeart/2005/8/layout/vList3"/>
    <dgm:cxn modelId="{066D23AB-DEF6-442B-AC6A-001FC8915BDE}" type="presParOf" srcId="{1183E0CF-9940-42C2-B1E2-B6E00F011911}" destId="{26A1933A-533C-4877-BBAC-E4D7F1089C40}" srcOrd="1" destOrd="0" presId="urn:microsoft.com/office/officeart/2005/8/layout/vList3"/>
    <dgm:cxn modelId="{C9C00EC4-E143-4C00-8B5D-2634CDBDE69C}" type="presParOf" srcId="{E9E9DC8C-8716-4C9E-9B57-E0A6557D7899}" destId="{E947918B-335A-426B-8778-EE51D468353D}" srcOrd="1" destOrd="0" presId="urn:microsoft.com/office/officeart/2005/8/layout/vList3"/>
    <dgm:cxn modelId="{729F6034-CC4E-41F6-A031-CFF0374FFF87}" type="presParOf" srcId="{E9E9DC8C-8716-4C9E-9B57-E0A6557D7899}" destId="{C621FB8F-762A-4AA3-900F-D62696D6FAFC}" srcOrd="2" destOrd="0" presId="urn:microsoft.com/office/officeart/2005/8/layout/vList3"/>
    <dgm:cxn modelId="{246AF59B-9C96-413E-8468-5C461A39D5BD}" type="presParOf" srcId="{C621FB8F-762A-4AA3-900F-D62696D6FAFC}" destId="{B6B256D3-7A17-4D79-8085-6860F9F61A73}" srcOrd="0" destOrd="0" presId="urn:microsoft.com/office/officeart/2005/8/layout/vList3"/>
    <dgm:cxn modelId="{6E068FE4-DFD4-4E77-ABEA-6972BCCD258A}" type="presParOf" srcId="{C621FB8F-762A-4AA3-900F-D62696D6FAFC}" destId="{41ECCA79-D990-4F6E-BB92-2E6D7309A150}" srcOrd="1" destOrd="0" presId="urn:microsoft.com/office/officeart/2005/8/layout/vList3"/>
    <dgm:cxn modelId="{0C9100CD-FDE9-4CC4-9F38-AA19E538DA8C}" type="presParOf" srcId="{E9E9DC8C-8716-4C9E-9B57-E0A6557D7899}" destId="{4A44421D-E30D-4BAF-84A4-0F34FFA651DF}" srcOrd="3" destOrd="0" presId="urn:microsoft.com/office/officeart/2005/8/layout/vList3"/>
    <dgm:cxn modelId="{1A109F49-5824-45A4-96DA-2C111F70DB63}" type="presParOf" srcId="{E9E9DC8C-8716-4C9E-9B57-E0A6557D7899}" destId="{425F3124-45B6-407B-A8A5-B1CADAFD1C68}" srcOrd="4" destOrd="0" presId="urn:microsoft.com/office/officeart/2005/8/layout/vList3"/>
    <dgm:cxn modelId="{45CF1A8D-DF4A-42DD-A86F-F52F9EFAE0C7}" type="presParOf" srcId="{425F3124-45B6-407B-A8A5-B1CADAFD1C68}" destId="{07E31DF7-BBC0-4AE6-8FDB-C553E302A163}" srcOrd="0" destOrd="0" presId="urn:microsoft.com/office/officeart/2005/8/layout/vList3"/>
    <dgm:cxn modelId="{E72B788E-FAAE-4DC0-AE24-6CF58F95DEE5}" type="presParOf" srcId="{425F3124-45B6-407B-A8A5-B1CADAFD1C68}" destId="{7FC7D850-C44D-4F64-91D6-4A1B8BC48C30}" srcOrd="1" destOrd="0" presId="urn:microsoft.com/office/officeart/2005/8/layout/vList3"/>
    <dgm:cxn modelId="{5BE02B1F-F012-48CE-A484-10E7D2E83924}" type="presParOf" srcId="{E9E9DC8C-8716-4C9E-9B57-E0A6557D7899}" destId="{4D297127-3424-4E11-9CEB-083472D60032}" srcOrd="5" destOrd="0" presId="urn:microsoft.com/office/officeart/2005/8/layout/vList3"/>
    <dgm:cxn modelId="{2B4D8BC5-6771-4B96-9567-8751C6B218DB}" type="presParOf" srcId="{E9E9DC8C-8716-4C9E-9B57-E0A6557D7899}" destId="{C726883E-1A93-4514-B241-01A06C8658DE}" srcOrd="6" destOrd="0" presId="urn:microsoft.com/office/officeart/2005/8/layout/vList3"/>
    <dgm:cxn modelId="{AE9A6D78-051E-4D08-AB5E-07920921FB44}" type="presParOf" srcId="{C726883E-1A93-4514-B241-01A06C8658DE}" destId="{CB8134CC-73AB-4A40-A9DA-593865926DBE}" srcOrd="0" destOrd="0" presId="urn:microsoft.com/office/officeart/2005/8/layout/vList3"/>
    <dgm:cxn modelId="{5FECDE38-821C-4752-9094-B2787943F1C3}" type="presParOf" srcId="{C726883E-1A93-4514-B241-01A06C8658DE}" destId="{0F5D74A9-1D94-483E-8EA8-407879F09D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9F1E1-2BEC-40D2-AEC4-2B2D5D68F685}">
      <dsp:nvSpPr>
        <dsp:cNvPr id="0" name=""/>
        <dsp:cNvSpPr/>
      </dsp:nvSpPr>
      <dsp:spPr>
        <a:xfrm>
          <a:off x="0" y="153434"/>
          <a:ext cx="6253721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b="1" u="none" kern="1200" dirty="0"/>
            <a:t>Otero, Carlos Nahuel.</a:t>
          </a:r>
          <a:endParaRPr lang="en-US" sz="3000" b="1" u="none" kern="1200" dirty="0"/>
        </a:p>
      </dsp:txBody>
      <dsp:txXfrm>
        <a:off x="35125" y="188559"/>
        <a:ext cx="6183471" cy="649299"/>
      </dsp:txXfrm>
    </dsp:sp>
    <dsp:sp modelId="{ECF6CF82-BCD9-47D9-9E18-6C8E7E4EF2A6}">
      <dsp:nvSpPr>
        <dsp:cNvPr id="0" name=""/>
        <dsp:cNvSpPr/>
      </dsp:nvSpPr>
      <dsp:spPr>
        <a:xfrm>
          <a:off x="0" y="959384"/>
          <a:ext cx="6253721" cy="719549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b="1" u="none" kern="1200" dirty="0"/>
            <a:t>Gustavo Alberto Godoy.</a:t>
          </a:r>
          <a:endParaRPr lang="en-US" sz="3000" b="1" u="none" kern="1200" dirty="0"/>
        </a:p>
      </dsp:txBody>
      <dsp:txXfrm>
        <a:off x="35125" y="994509"/>
        <a:ext cx="6183471" cy="649299"/>
      </dsp:txXfrm>
    </dsp:sp>
    <dsp:sp modelId="{4BFCA734-1483-41DB-B99A-3534BA64CAD5}">
      <dsp:nvSpPr>
        <dsp:cNvPr id="0" name=""/>
        <dsp:cNvSpPr/>
      </dsp:nvSpPr>
      <dsp:spPr>
        <a:xfrm>
          <a:off x="0" y="1765334"/>
          <a:ext cx="6253721" cy="719549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b="1" u="none" kern="1200" dirty="0"/>
            <a:t>Maldonado, </a:t>
          </a:r>
          <a:r>
            <a:rPr lang="es-MX" sz="3000" b="1" u="none" kern="1200" dirty="0" err="1"/>
            <a:t>Dario</a:t>
          </a:r>
          <a:r>
            <a:rPr lang="es-MX" sz="3000" b="1" u="none" kern="1200" dirty="0"/>
            <a:t>.</a:t>
          </a:r>
          <a:endParaRPr lang="en-US" sz="3000" b="1" u="none" kern="1200" dirty="0"/>
        </a:p>
      </dsp:txBody>
      <dsp:txXfrm>
        <a:off x="35125" y="1800459"/>
        <a:ext cx="6183471" cy="649299"/>
      </dsp:txXfrm>
    </dsp:sp>
    <dsp:sp modelId="{B8943445-F7A9-48C6-8D78-935741DEFE92}">
      <dsp:nvSpPr>
        <dsp:cNvPr id="0" name=""/>
        <dsp:cNvSpPr/>
      </dsp:nvSpPr>
      <dsp:spPr>
        <a:xfrm>
          <a:off x="0" y="2571284"/>
          <a:ext cx="6253721" cy="719549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b="1" u="none" kern="1200" dirty="0"/>
            <a:t>Ruiz, Gloria Beatriz.</a:t>
          </a:r>
          <a:endParaRPr lang="en-US" sz="3000" b="1" u="none" kern="1200" dirty="0"/>
        </a:p>
      </dsp:txBody>
      <dsp:txXfrm>
        <a:off x="35125" y="2606409"/>
        <a:ext cx="6183471" cy="649299"/>
      </dsp:txXfrm>
    </dsp:sp>
    <dsp:sp modelId="{A25595C8-C054-43A5-86F3-08F6AE1F2BFD}">
      <dsp:nvSpPr>
        <dsp:cNvPr id="0" name=""/>
        <dsp:cNvSpPr/>
      </dsp:nvSpPr>
      <dsp:spPr>
        <a:xfrm>
          <a:off x="0" y="3377234"/>
          <a:ext cx="6253721" cy="719549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b="1" u="none" kern="1200" dirty="0"/>
            <a:t>LEYTON SEGOVIA, Alejandro Antonio.</a:t>
          </a:r>
          <a:endParaRPr lang="en-US" sz="3000" b="1" u="none" kern="1200" dirty="0"/>
        </a:p>
      </dsp:txBody>
      <dsp:txXfrm>
        <a:off x="35125" y="3412359"/>
        <a:ext cx="6183471" cy="649299"/>
      </dsp:txXfrm>
    </dsp:sp>
    <dsp:sp modelId="{FF992B7D-5718-41D7-9ECF-C5148E07E90A}">
      <dsp:nvSpPr>
        <dsp:cNvPr id="0" name=""/>
        <dsp:cNvSpPr/>
      </dsp:nvSpPr>
      <dsp:spPr>
        <a:xfrm>
          <a:off x="0" y="4183184"/>
          <a:ext cx="6253721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b="1" u="none" kern="1200" dirty="0"/>
            <a:t>LEYTON SEGOVIA, William Bernardo.</a:t>
          </a:r>
          <a:endParaRPr lang="en-US" sz="3000" b="1" u="none" kern="1200" dirty="0"/>
        </a:p>
      </dsp:txBody>
      <dsp:txXfrm>
        <a:off x="35125" y="4218309"/>
        <a:ext cx="6183471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E53E2-064C-4A35-9394-628112997856}">
      <dsp:nvSpPr>
        <dsp:cNvPr id="0" name=""/>
        <dsp:cNvSpPr/>
      </dsp:nvSpPr>
      <dsp:spPr>
        <a:xfrm>
          <a:off x="0" y="30629"/>
          <a:ext cx="6253721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b="0" u="none" kern="1200" dirty="0"/>
            <a:t>Hardware</a:t>
          </a:r>
          <a:endParaRPr lang="es-MX" sz="3800" kern="1200" dirty="0"/>
        </a:p>
      </dsp:txBody>
      <dsp:txXfrm>
        <a:off x="44492" y="75121"/>
        <a:ext cx="6164737" cy="822446"/>
      </dsp:txXfrm>
    </dsp:sp>
    <dsp:sp modelId="{59DB11A9-932E-4A47-97C5-868BB0D34DD9}">
      <dsp:nvSpPr>
        <dsp:cNvPr id="0" name=""/>
        <dsp:cNvSpPr/>
      </dsp:nvSpPr>
      <dsp:spPr>
        <a:xfrm>
          <a:off x="0" y="1051499"/>
          <a:ext cx="6253721" cy="91143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b="0" u="none" kern="1200"/>
            <a:t>Software -&gt; carro</a:t>
          </a:r>
          <a:endParaRPr lang="es-MX" sz="3800" kern="1200"/>
        </a:p>
      </dsp:txBody>
      <dsp:txXfrm>
        <a:off x="44492" y="1095991"/>
        <a:ext cx="6164737" cy="822446"/>
      </dsp:txXfrm>
    </dsp:sp>
    <dsp:sp modelId="{46327947-9511-4CF0-9705-DB9FCF70C12D}">
      <dsp:nvSpPr>
        <dsp:cNvPr id="0" name=""/>
        <dsp:cNvSpPr/>
      </dsp:nvSpPr>
      <dsp:spPr>
        <a:xfrm>
          <a:off x="0" y="2072369"/>
          <a:ext cx="6253721" cy="9114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b="0" u="none" kern="1200" dirty="0"/>
            <a:t>Software -&gt; control remoto</a:t>
          </a:r>
          <a:r>
            <a:rPr lang="es-MX" sz="3800" b="0" u="none" kern="1200" dirty="0">
              <a:latin typeface="Calibri Light" panose="020F0302020204030204"/>
            </a:rPr>
            <a:t> </a:t>
          </a:r>
          <a:endParaRPr lang="en-US" sz="3800" kern="1200" dirty="0"/>
        </a:p>
      </dsp:txBody>
      <dsp:txXfrm>
        <a:off x="44492" y="2116861"/>
        <a:ext cx="6164737" cy="822446"/>
      </dsp:txXfrm>
    </dsp:sp>
    <dsp:sp modelId="{D5F68C2F-4E2D-40DD-90A7-040DB4F56F73}">
      <dsp:nvSpPr>
        <dsp:cNvPr id="0" name=""/>
        <dsp:cNvSpPr/>
      </dsp:nvSpPr>
      <dsp:spPr>
        <a:xfrm>
          <a:off x="0" y="3093240"/>
          <a:ext cx="6253721" cy="91143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b="0" u="none" kern="1200" dirty="0"/>
            <a:t>Proyecto -&gt; </a:t>
          </a:r>
          <a:r>
            <a:rPr lang="es-MX" sz="3800" b="0" u="none" kern="1200" dirty="0" err="1"/>
            <a:t>Github</a:t>
          </a:r>
          <a:r>
            <a:rPr lang="es-MX" sz="3800" b="0" u="none" kern="1200" dirty="0">
              <a:latin typeface="Calibri Light" panose="020F0302020204030204"/>
            </a:rPr>
            <a:t> </a:t>
          </a:r>
          <a:endParaRPr lang="en-US" sz="3800" kern="1200" dirty="0"/>
        </a:p>
      </dsp:txBody>
      <dsp:txXfrm>
        <a:off x="44492" y="3137732"/>
        <a:ext cx="6164737" cy="822446"/>
      </dsp:txXfrm>
    </dsp:sp>
    <dsp:sp modelId="{6C116F6B-2808-4625-95A1-32DB7BBA87B8}">
      <dsp:nvSpPr>
        <dsp:cNvPr id="0" name=""/>
        <dsp:cNvSpPr/>
      </dsp:nvSpPr>
      <dsp:spPr>
        <a:xfrm>
          <a:off x="0" y="4114110"/>
          <a:ext cx="6253721" cy="9114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b="0" u="none" kern="1200"/>
            <a:t>Proyecto -&gt; Presentación.</a:t>
          </a:r>
          <a:endParaRPr lang="en-US" sz="3800" b="0" kern="1200"/>
        </a:p>
      </dsp:txBody>
      <dsp:txXfrm>
        <a:off x="44492" y="4158602"/>
        <a:ext cx="6164737" cy="82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1933A-533C-4877-BBAC-E4D7F1089C40}">
      <dsp:nvSpPr>
        <dsp:cNvPr id="0" name=""/>
        <dsp:cNvSpPr/>
      </dsp:nvSpPr>
      <dsp:spPr>
        <a:xfrm rot="10800000">
          <a:off x="1548488" y="708"/>
          <a:ext cx="5101520" cy="105407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</a:t>
          </a:r>
          <a:r>
            <a:rPr lang="en-US" sz="1600" kern="1200" dirty="0" err="1"/>
            <a:t>el</a:t>
          </a:r>
          <a:r>
            <a:rPr lang="en-US" sz="1600" kern="1200" dirty="0"/>
            <a:t> </a:t>
          </a:r>
          <a:r>
            <a:rPr lang="en-US" sz="1600" kern="1200" dirty="0" err="1"/>
            <a:t>ensamble</a:t>
          </a:r>
          <a:r>
            <a:rPr lang="en-US" sz="1600" kern="1200" dirty="0"/>
            <a:t> </a:t>
          </a:r>
          <a:r>
            <a:rPr lang="en-US" sz="1600" kern="1200" dirty="0" err="1"/>
            <a:t>físico</a:t>
          </a:r>
          <a:r>
            <a:rPr lang="en-US" sz="1600" kern="1200" dirty="0"/>
            <a:t> del </a:t>
          </a:r>
          <a:r>
            <a:rPr lang="en-US" sz="1600" kern="1200" dirty="0" err="1"/>
            <a:t>prototipo</a:t>
          </a:r>
          <a:r>
            <a:rPr lang="en-US" sz="1600" kern="1200" dirty="0"/>
            <a:t>. </a:t>
          </a:r>
          <a:endParaRPr lang="es-MX" sz="1600" kern="1200" dirty="0"/>
        </a:p>
      </dsp:txBody>
      <dsp:txXfrm rot="10800000">
        <a:off x="1812007" y="708"/>
        <a:ext cx="4838001" cy="1054076"/>
      </dsp:txXfrm>
    </dsp:sp>
    <dsp:sp modelId="{2C003DDA-FB08-4E1B-AFD5-24ADDCD83FDB}">
      <dsp:nvSpPr>
        <dsp:cNvPr id="0" name=""/>
        <dsp:cNvSpPr/>
      </dsp:nvSpPr>
      <dsp:spPr>
        <a:xfrm>
          <a:off x="1021450" y="708"/>
          <a:ext cx="1054076" cy="105407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CCA79-D990-4F6E-BB92-2E6D7309A150}">
      <dsp:nvSpPr>
        <dsp:cNvPr id="0" name=""/>
        <dsp:cNvSpPr/>
      </dsp:nvSpPr>
      <dsp:spPr>
        <a:xfrm rot="10800000">
          <a:off x="1548488" y="1369434"/>
          <a:ext cx="5101520" cy="1054076"/>
        </a:xfrm>
        <a:prstGeom prst="homePlat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Realizará las pruebas de funcionamiento con control Local </a:t>
          </a:r>
          <a:endParaRPr lang="en-US" sz="1600" kern="1200" dirty="0">
            <a:cs typeface="Calibri"/>
          </a:endParaRPr>
        </a:p>
      </dsp:txBody>
      <dsp:txXfrm rot="10800000">
        <a:off x="1812007" y="1369434"/>
        <a:ext cx="4838001" cy="1054076"/>
      </dsp:txXfrm>
    </dsp:sp>
    <dsp:sp modelId="{B6B256D3-7A17-4D79-8085-6860F9F61A73}">
      <dsp:nvSpPr>
        <dsp:cNvPr id="0" name=""/>
        <dsp:cNvSpPr/>
      </dsp:nvSpPr>
      <dsp:spPr>
        <a:xfrm>
          <a:off x="1021450" y="1369434"/>
          <a:ext cx="1054076" cy="105407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7D850-C44D-4F64-91D6-4A1B8BC48C30}">
      <dsp:nvSpPr>
        <dsp:cNvPr id="0" name=""/>
        <dsp:cNvSpPr/>
      </dsp:nvSpPr>
      <dsp:spPr>
        <a:xfrm rot="10800000">
          <a:off x="1548488" y="2738160"/>
          <a:ext cx="5101520" cy="1054076"/>
        </a:xfrm>
        <a:prstGeom prst="homePlat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Realizará las pruebas de funcionamiento con control remoto </a:t>
          </a:r>
          <a:endParaRPr lang="en-US" sz="1600" kern="1200" dirty="0">
            <a:cs typeface="Calibri"/>
          </a:endParaRPr>
        </a:p>
      </dsp:txBody>
      <dsp:txXfrm rot="10800000">
        <a:off x="1812007" y="2738160"/>
        <a:ext cx="4838001" cy="1054076"/>
      </dsp:txXfrm>
    </dsp:sp>
    <dsp:sp modelId="{07E31DF7-BBC0-4AE6-8FDB-C553E302A163}">
      <dsp:nvSpPr>
        <dsp:cNvPr id="0" name=""/>
        <dsp:cNvSpPr/>
      </dsp:nvSpPr>
      <dsp:spPr>
        <a:xfrm>
          <a:off x="1021450" y="2738160"/>
          <a:ext cx="1054076" cy="1054076"/>
        </a:xfrm>
        <a:prstGeom prst="ellipse">
          <a:avLst/>
        </a:prstGeom>
        <a:blipFill dpi="0" rotWithShape="1">
          <a:blip xmlns:r="http://schemas.openxmlformats.org/officeDocument/2006/relationships" r:embed="rId3"/>
          <a:srcRect/>
          <a:stretch>
            <a:fillRect l="-103658" t="-1905" r="-342" b="190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D74A9-1D94-483E-8EA8-407879F09D43}">
      <dsp:nvSpPr>
        <dsp:cNvPr id="0" name=""/>
        <dsp:cNvSpPr/>
      </dsp:nvSpPr>
      <dsp:spPr>
        <a:xfrm rot="10800000">
          <a:off x="1548488" y="4106887"/>
          <a:ext cx="5101520" cy="105407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las </a:t>
          </a:r>
          <a:r>
            <a:rPr lang="en-US" sz="1600" kern="1200" dirty="0" err="1"/>
            <a:t>pruebas</a:t>
          </a:r>
          <a:r>
            <a:rPr lang="en-US" sz="1600" kern="1200" dirty="0"/>
            <a:t> finales de </a:t>
          </a:r>
          <a:r>
            <a:rPr lang="en-US" sz="1600" kern="1200" dirty="0" err="1"/>
            <a:t>cada</a:t>
          </a:r>
          <a:r>
            <a:rPr lang="en-US" sz="1600" kern="1200" dirty="0"/>
            <a:t> </a:t>
          </a:r>
          <a:r>
            <a:rPr lang="en-US" sz="1600" kern="1200" dirty="0" err="1"/>
            <a:t>versión</a:t>
          </a:r>
          <a:r>
            <a:rPr lang="en-US" sz="1600" kern="1200" dirty="0"/>
            <a:t> del </a:t>
          </a:r>
          <a:r>
            <a:rPr lang="en-US" sz="1600" kern="1200" dirty="0" err="1"/>
            <a:t>prototipo</a:t>
          </a:r>
          <a:r>
            <a:rPr lang="en-US" sz="1600" kern="1200" dirty="0"/>
            <a:t> antes de </a:t>
          </a:r>
          <a:r>
            <a:rPr lang="en-US" sz="1600" kern="1200" dirty="0" err="1"/>
            <a:t>cada</a:t>
          </a:r>
          <a:r>
            <a:rPr lang="en-US" sz="1600" kern="1200" dirty="0"/>
            <a:t> </a:t>
          </a:r>
          <a:r>
            <a:rPr lang="en-US" sz="1600" kern="1200" dirty="0" err="1"/>
            <a:t>entrega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4106887"/>
        <a:ext cx="4838001" cy="1054076"/>
      </dsp:txXfrm>
    </dsp:sp>
    <dsp:sp modelId="{CB8134CC-73AB-4A40-A9DA-593865926DBE}">
      <dsp:nvSpPr>
        <dsp:cNvPr id="0" name=""/>
        <dsp:cNvSpPr/>
      </dsp:nvSpPr>
      <dsp:spPr>
        <a:xfrm>
          <a:off x="1021450" y="4106887"/>
          <a:ext cx="1054076" cy="1054076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1933A-533C-4877-BBAC-E4D7F1089C40}">
      <dsp:nvSpPr>
        <dsp:cNvPr id="0" name=""/>
        <dsp:cNvSpPr/>
      </dsp:nvSpPr>
      <dsp:spPr>
        <a:xfrm rot="10800000">
          <a:off x="1548488" y="708"/>
          <a:ext cx="5101520" cy="105407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</a:t>
          </a:r>
          <a:r>
            <a:rPr lang="en-US" sz="1600" kern="1200" dirty="0" err="1"/>
            <a:t>el</a:t>
          </a:r>
          <a:r>
            <a:rPr lang="en-US" sz="1600" kern="1200" dirty="0"/>
            <a:t> </a:t>
          </a:r>
          <a:r>
            <a:rPr lang="en-US" sz="1600" kern="1200" dirty="0" err="1"/>
            <a:t>programa</a:t>
          </a:r>
          <a:r>
            <a:rPr lang="en-US" sz="1600" kern="1200" dirty="0"/>
            <a:t> </a:t>
          </a:r>
          <a:r>
            <a:rPr lang="en-US" sz="1600" kern="1200" dirty="0" err="1"/>
            <a:t>inicial</a:t>
          </a:r>
          <a:r>
            <a:rPr lang="en-US" sz="1600" kern="1200" dirty="0"/>
            <a:t> del </a:t>
          </a:r>
          <a:r>
            <a:rPr lang="en-US" sz="1600" kern="1200" dirty="0" err="1"/>
            <a:t>carro</a:t>
          </a:r>
          <a:r>
            <a:rPr lang="en-US" sz="1600" kern="1200" dirty="0"/>
            <a:t> </a:t>
          </a:r>
          <a:r>
            <a:rPr lang="en-US" sz="1600" kern="1200" dirty="0" err="1"/>
            <a:t>según</a:t>
          </a:r>
          <a:r>
            <a:rPr lang="en-US" sz="1600" kern="1200" dirty="0"/>
            <a:t> las </a:t>
          </a:r>
          <a:r>
            <a:rPr lang="en-US" sz="1600" kern="1200" dirty="0" err="1"/>
            <a:t>especificaciones</a:t>
          </a:r>
          <a:r>
            <a:rPr lang="en-US" sz="1600" kern="1200" dirty="0"/>
            <a:t> </a:t>
          </a:r>
          <a:r>
            <a:rPr lang="en-US" sz="1600" kern="1200" dirty="0" err="1"/>
            <a:t>planteadas</a:t>
          </a:r>
          <a:r>
            <a:rPr lang="en-US" sz="1600" kern="1200" dirty="0"/>
            <a:t>. </a:t>
          </a:r>
          <a:endParaRPr lang="es-MX" sz="1600" kern="1200" dirty="0"/>
        </a:p>
      </dsp:txBody>
      <dsp:txXfrm rot="10800000">
        <a:off x="1812007" y="708"/>
        <a:ext cx="4838001" cy="1054076"/>
      </dsp:txXfrm>
    </dsp:sp>
    <dsp:sp modelId="{2C003DDA-FB08-4E1B-AFD5-24ADDCD83FDB}">
      <dsp:nvSpPr>
        <dsp:cNvPr id="0" name=""/>
        <dsp:cNvSpPr/>
      </dsp:nvSpPr>
      <dsp:spPr>
        <a:xfrm>
          <a:off x="1021450" y="708"/>
          <a:ext cx="1054076" cy="1054076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3367" t="-67" r="-278633" b="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CCA79-D990-4F6E-BB92-2E6D7309A150}">
      <dsp:nvSpPr>
        <dsp:cNvPr id="0" name=""/>
        <dsp:cNvSpPr/>
      </dsp:nvSpPr>
      <dsp:spPr>
        <a:xfrm rot="10800000">
          <a:off x="1548488" y="1369434"/>
          <a:ext cx="5101520" cy="1054076"/>
        </a:xfrm>
        <a:prstGeom prst="homePlat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las </a:t>
          </a:r>
          <a:r>
            <a:rPr lang="en-US" sz="1600" kern="1200" dirty="0" err="1"/>
            <a:t>pruebas</a:t>
          </a:r>
          <a:r>
            <a:rPr lang="en-US" sz="1600" kern="1200" dirty="0"/>
            <a:t> de </a:t>
          </a:r>
          <a:r>
            <a:rPr lang="en-US" sz="1600" kern="1200" dirty="0" err="1"/>
            <a:t>funcionamiento</a:t>
          </a:r>
          <a:r>
            <a:rPr lang="en-US" sz="1600" kern="1200" dirty="0"/>
            <a:t> con </a:t>
          </a:r>
          <a:r>
            <a:rPr lang="en-US" sz="1600" kern="1200" dirty="0" err="1"/>
            <a:t>Simulador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1369434"/>
        <a:ext cx="4838001" cy="1054076"/>
      </dsp:txXfrm>
    </dsp:sp>
    <dsp:sp modelId="{B6B256D3-7A17-4D79-8085-6860F9F61A73}">
      <dsp:nvSpPr>
        <dsp:cNvPr id="0" name=""/>
        <dsp:cNvSpPr/>
      </dsp:nvSpPr>
      <dsp:spPr>
        <a:xfrm>
          <a:off x="1021450" y="1369434"/>
          <a:ext cx="1054076" cy="1054076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5292" t="-17329" r="-37420" b="-429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7D850-C44D-4F64-91D6-4A1B8BC48C30}">
      <dsp:nvSpPr>
        <dsp:cNvPr id="0" name=""/>
        <dsp:cNvSpPr/>
      </dsp:nvSpPr>
      <dsp:spPr>
        <a:xfrm rot="10800000">
          <a:off x="1548488" y="2738160"/>
          <a:ext cx="5101520" cy="1054076"/>
        </a:xfrm>
        <a:prstGeom prst="homePlat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las </a:t>
          </a:r>
          <a:r>
            <a:rPr lang="en-US" sz="1600" kern="1200" dirty="0" err="1"/>
            <a:t>correccoines</a:t>
          </a:r>
          <a:r>
            <a:rPr lang="en-US" sz="1600" kern="1200" dirty="0"/>
            <a:t> de bugs </a:t>
          </a:r>
          <a:r>
            <a:rPr lang="en-US" sz="1600" kern="1200" dirty="0" err="1"/>
            <a:t>encontrados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las </a:t>
          </a:r>
          <a:r>
            <a:rPr lang="en-US" sz="1600" kern="1200" dirty="0" err="1"/>
            <a:t>pruebas</a:t>
          </a:r>
          <a:r>
            <a:rPr lang="en-US" sz="1600" kern="1200" dirty="0"/>
            <a:t> del </a:t>
          </a:r>
          <a:r>
            <a:rPr lang="en-US" sz="1600" kern="1200" dirty="0" err="1"/>
            <a:t>modelo</a:t>
          </a:r>
          <a:r>
            <a:rPr lang="en-US" sz="1600" kern="1200" dirty="0"/>
            <a:t> </a:t>
          </a:r>
          <a:r>
            <a:rPr lang="en-US" sz="1600" kern="1200" dirty="0" err="1"/>
            <a:t>físico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2738160"/>
        <a:ext cx="4838001" cy="1054076"/>
      </dsp:txXfrm>
    </dsp:sp>
    <dsp:sp modelId="{07E31DF7-BBC0-4AE6-8FDB-C553E302A163}">
      <dsp:nvSpPr>
        <dsp:cNvPr id="0" name=""/>
        <dsp:cNvSpPr/>
      </dsp:nvSpPr>
      <dsp:spPr>
        <a:xfrm>
          <a:off x="1021450" y="2738160"/>
          <a:ext cx="1054076" cy="105407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D74A9-1D94-483E-8EA8-407879F09D43}">
      <dsp:nvSpPr>
        <dsp:cNvPr id="0" name=""/>
        <dsp:cNvSpPr/>
      </dsp:nvSpPr>
      <dsp:spPr>
        <a:xfrm rot="10800000">
          <a:off x="1548488" y="4106887"/>
          <a:ext cx="5101520" cy="105407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 </a:t>
          </a:r>
          <a:r>
            <a:rPr lang="en-US" sz="1600" kern="1200" dirty="0" err="1"/>
            <a:t>depuración</a:t>
          </a:r>
          <a:r>
            <a:rPr lang="en-US" sz="1600" kern="1200" dirty="0"/>
            <a:t> del Código.</a:t>
          </a:r>
          <a:endParaRPr lang="en-US" sz="1600" kern="1200" dirty="0">
            <a:cs typeface="Calibri"/>
          </a:endParaRPr>
        </a:p>
      </dsp:txBody>
      <dsp:txXfrm rot="10800000">
        <a:off x="1812007" y="4106887"/>
        <a:ext cx="4838001" cy="1054076"/>
      </dsp:txXfrm>
    </dsp:sp>
    <dsp:sp modelId="{CB8134CC-73AB-4A40-A9DA-593865926DBE}">
      <dsp:nvSpPr>
        <dsp:cNvPr id="0" name=""/>
        <dsp:cNvSpPr/>
      </dsp:nvSpPr>
      <dsp:spPr>
        <a:xfrm>
          <a:off x="1021450" y="4106887"/>
          <a:ext cx="1054076" cy="1054076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8772" t="909" r="-71228" b="-90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1933A-533C-4877-BBAC-E4D7F1089C40}">
      <dsp:nvSpPr>
        <dsp:cNvPr id="0" name=""/>
        <dsp:cNvSpPr/>
      </dsp:nvSpPr>
      <dsp:spPr>
        <a:xfrm rot="10800000">
          <a:off x="1548488" y="708"/>
          <a:ext cx="5101520" cy="105407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 </a:t>
          </a:r>
          <a:r>
            <a:rPr lang="en-US" sz="1600" kern="1200" dirty="0" err="1"/>
            <a:t>busqueda</a:t>
          </a:r>
          <a:r>
            <a:rPr lang="en-US" sz="1600" kern="1200" dirty="0"/>
            <a:t> de la app que </a:t>
          </a:r>
          <a:r>
            <a:rPr lang="en-US" sz="1600" kern="1200" dirty="0" err="1"/>
            <a:t>permita</a:t>
          </a:r>
          <a:r>
            <a:rPr lang="en-US" sz="1600" kern="1200" dirty="0"/>
            <a:t> </a:t>
          </a:r>
          <a:r>
            <a:rPr lang="en-US" sz="1600" kern="1200" dirty="0" err="1"/>
            <a:t>controlar</a:t>
          </a:r>
          <a:r>
            <a:rPr lang="en-US" sz="1600" kern="1200" dirty="0"/>
            <a:t> </a:t>
          </a:r>
          <a:r>
            <a:rPr lang="en-US" sz="1600" kern="1200" dirty="0" err="1"/>
            <a:t>el</a:t>
          </a:r>
          <a:r>
            <a:rPr lang="en-US" sz="1600" kern="1200" dirty="0"/>
            <a:t> </a:t>
          </a:r>
          <a:r>
            <a:rPr lang="en-US" sz="1600" kern="1200" dirty="0" err="1"/>
            <a:t>carro</a:t>
          </a:r>
          <a:r>
            <a:rPr lang="en-US" sz="1600" kern="1200" dirty="0"/>
            <a:t>.</a:t>
          </a:r>
          <a:endParaRPr lang="es-MX" sz="1600" kern="1200" dirty="0"/>
        </a:p>
      </dsp:txBody>
      <dsp:txXfrm rot="10800000">
        <a:off x="1812007" y="708"/>
        <a:ext cx="4838001" cy="1054076"/>
      </dsp:txXfrm>
    </dsp:sp>
    <dsp:sp modelId="{2C003DDA-FB08-4E1B-AFD5-24ADDCD83FDB}">
      <dsp:nvSpPr>
        <dsp:cNvPr id="0" name=""/>
        <dsp:cNvSpPr/>
      </dsp:nvSpPr>
      <dsp:spPr>
        <a:xfrm>
          <a:off x="1021450" y="708"/>
          <a:ext cx="1054076" cy="10540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CCA79-D990-4F6E-BB92-2E6D7309A150}">
      <dsp:nvSpPr>
        <dsp:cNvPr id="0" name=""/>
        <dsp:cNvSpPr/>
      </dsp:nvSpPr>
      <dsp:spPr>
        <a:xfrm rot="10800000">
          <a:off x="1548488" y="1369434"/>
          <a:ext cx="5101520" cy="1054076"/>
        </a:xfrm>
        <a:prstGeom prst="homePlat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 </a:t>
          </a:r>
          <a:r>
            <a:rPr lang="en-US" sz="1600" kern="1200" dirty="0" err="1"/>
            <a:t>busqueda</a:t>
          </a:r>
          <a:r>
            <a:rPr lang="en-US" sz="1600" kern="1200" dirty="0"/>
            <a:t> de la </a:t>
          </a:r>
          <a:r>
            <a:rPr lang="en-US" sz="1600" kern="1200" dirty="0" err="1"/>
            <a:t>la</a:t>
          </a:r>
          <a:r>
            <a:rPr lang="en-US" sz="1600" kern="1200" dirty="0"/>
            <a:t> </a:t>
          </a:r>
          <a:r>
            <a:rPr lang="en-US" sz="1600" kern="1200" dirty="0" err="1"/>
            <a:t>interfaz</a:t>
          </a:r>
          <a:r>
            <a:rPr lang="en-US" sz="1600" kern="1200" dirty="0"/>
            <a:t> web que </a:t>
          </a:r>
          <a:r>
            <a:rPr lang="en-US" sz="1600" kern="1200" dirty="0" err="1"/>
            <a:t>permita</a:t>
          </a:r>
          <a:r>
            <a:rPr lang="en-US" sz="1600" kern="1200" dirty="0"/>
            <a:t> visualizer lo </a:t>
          </a:r>
          <a:r>
            <a:rPr lang="en-US" sz="1600" kern="1200" dirty="0" err="1"/>
            <a:t>datos</a:t>
          </a:r>
          <a:r>
            <a:rPr lang="en-US" sz="1600" kern="1200" dirty="0"/>
            <a:t> </a:t>
          </a:r>
          <a:r>
            <a:rPr lang="en-US" sz="1600" kern="1200" dirty="0" err="1"/>
            <a:t>recolectados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1369434"/>
        <a:ext cx="4838001" cy="1054076"/>
      </dsp:txXfrm>
    </dsp:sp>
    <dsp:sp modelId="{B6B256D3-7A17-4D79-8085-6860F9F61A73}">
      <dsp:nvSpPr>
        <dsp:cNvPr id="0" name=""/>
        <dsp:cNvSpPr/>
      </dsp:nvSpPr>
      <dsp:spPr>
        <a:xfrm>
          <a:off x="1021450" y="1369434"/>
          <a:ext cx="1054076" cy="10540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7D850-C44D-4F64-91D6-4A1B8BC48C30}">
      <dsp:nvSpPr>
        <dsp:cNvPr id="0" name=""/>
        <dsp:cNvSpPr/>
      </dsp:nvSpPr>
      <dsp:spPr>
        <a:xfrm rot="10800000">
          <a:off x="1548488" y="2738160"/>
          <a:ext cx="5101520" cy="1054076"/>
        </a:xfrm>
        <a:prstGeom prst="homePlat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Comprobará</a:t>
          </a:r>
          <a:r>
            <a:rPr lang="en-US" sz="1600" kern="1200" dirty="0"/>
            <a:t> </a:t>
          </a:r>
          <a:r>
            <a:rPr lang="en-US" sz="1600" kern="1200" dirty="0" err="1"/>
            <a:t>el</a:t>
          </a:r>
          <a:r>
            <a:rPr lang="en-US" sz="1600" kern="1200" dirty="0"/>
            <a:t> </a:t>
          </a:r>
          <a:r>
            <a:rPr lang="en-US" sz="1600" kern="1200" dirty="0" err="1"/>
            <a:t>funcionamiento</a:t>
          </a:r>
          <a:r>
            <a:rPr lang="en-US" sz="1600" kern="1200" dirty="0"/>
            <a:t> de </a:t>
          </a:r>
          <a:r>
            <a:rPr lang="en-US" sz="1600" kern="1200" dirty="0" err="1"/>
            <a:t>los</a:t>
          </a:r>
          <a:r>
            <a:rPr lang="en-US" sz="1600" kern="1200" dirty="0"/>
            <a:t> </a:t>
          </a:r>
          <a:r>
            <a:rPr lang="en-US" sz="1600" kern="1200" dirty="0" err="1"/>
            <a:t>módulos</a:t>
          </a:r>
          <a:r>
            <a:rPr lang="en-US" sz="1600" kern="1200" dirty="0"/>
            <a:t> </a:t>
          </a:r>
          <a:r>
            <a:rPr lang="en-US" sz="1600" kern="1200" dirty="0" err="1"/>
            <a:t>remotos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2738160"/>
        <a:ext cx="4838001" cy="1054076"/>
      </dsp:txXfrm>
    </dsp:sp>
    <dsp:sp modelId="{07E31DF7-BBC0-4AE6-8FDB-C553E302A163}">
      <dsp:nvSpPr>
        <dsp:cNvPr id="0" name=""/>
        <dsp:cNvSpPr/>
      </dsp:nvSpPr>
      <dsp:spPr>
        <a:xfrm>
          <a:off x="1021450" y="2738160"/>
          <a:ext cx="1054076" cy="105407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D74A9-1D94-483E-8EA8-407879F09D43}">
      <dsp:nvSpPr>
        <dsp:cNvPr id="0" name=""/>
        <dsp:cNvSpPr/>
      </dsp:nvSpPr>
      <dsp:spPr>
        <a:xfrm rot="10800000">
          <a:off x="1548488" y="4106887"/>
          <a:ext cx="5101520" cy="105407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Diagramará</a:t>
          </a:r>
          <a:r>
            <a:rPr lang="en-US" sz="1600" kern="1200" dirty="0"/>
            <a:t> la </a:t>
          </a:r>
          <a:r>
            <a:rPr lang="en-US" sz="1600" kern="1200" dirty="0" err="1"/>
            <a:t>presentación</a:t>
          </a:r>
          <a:r>
            <a:rPr lang="en-US" sz="1600" kern="1200" dirty="0"/>
            <a:t> de </a:t>
          </a:r>
          <a:r>
            <a:rPr lang="en-US" sz="1600" kern="1200" dirty="0" err="1"/>
            <a:t>datos</a:t>
          </a:r>
          <a:r>
            <a:rPr lang="en-US" sz="1600" kern="1200" dirty="0"/>
            <a:t> al </a:t>
          </a:r>
          <a:r>
            <a:rPr lang="en-US" sz="1600" kern="1200" dirty="0" err="1"/>
            <a:t>usuario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4106887"/>
        <a:ext cx="4838001" cy="1054076"/>
      </dsp:txXfrm>
    </dsp:sp>
    <dsp:sp modelId="{CB8134CC-73AB-4A40-A9DA-593865926DBE}">
      <dsp:nvSpPr>
        <dsp:cNvPr id="0" name=""/>
        <dsp:cNvSpPr/>
      </dsp:nvSpPr>
      <dsp:spPr>
        <a:xfrm>
          <a:off x="1021450" y="4106887"/>
          <a:ext cx="1054076" cy="105407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1933A-533C-4877-BBAC-E4D7F1089C40}">
      <dsp:nvSpPr>
        <dsp:cNvPr id="0" name=""/>
        <dsp:cNvSpPr/>
      </dsp:nvSpPr>
      <dsp:spPr>
        <a:xfrm rot="10800000">
          <a:off x="1548488" y="708"/>
          <a:ext cx="5101520" cy="105407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 </a:t>
          </a:r>
          <a:r>
            <a:rPr lang="en-US" sz="1600" kern="1200" dirty="0" err="1"/>
            <a:t>creación</a:t>
          </a:r>
          <a:r>
            <a:rPr lang="en-US" sz="1600" kern="1200" dirty="0"/>
            <a:t> y carga del Proyecto.</a:t>
          </a:r>
          <a:endParaRPr lang="es-MX" sz="1600" kern="1200" dirty="0"/>
        </a:p>
      </dsp:txBody>
      <dsp:txXfrm rot="10800000">
        <a:off x="1812007" y="708"/>
        <a:ext cx="4838001" cy="1054076"/>
      </dsp:txXfrm>
    </dsp:sp>
    <dsp:sp modelId="{2C003DDA-FB08-4E1B-AFD5-24ADDCD83FDB}">
      <dsp:nvSpPr>
        <dsp:cNvPr id="0" name=""/>
        <dsp:cNvSpPr/>
      </dsp:nvSpPr>
      <dsp:spPr>
        <a:xfrm>
          <a:off x="1021450" y="708"/>
          <a:ext cx="1054076" cy="10540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CCA79-D990-4F6E-BB92-2E6D7309A150}">
      <dsp:nvSpPr>
        <dsp:cNvPr id="0" name=""/>
        <dsp:cNvSpPr/>
      </dsp:nvSpPr>
      <dsp:spPr>
        <a:xfrm rot="10800000">
          <a:off x="1548488" y="1369434"/>
          <a:ext cx="5101520" cy="1054076"/>
        </a:xfrm>
        <a:prstGeom prst="homePlat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 </a:t>
          </a:r>
          <a:r>
            <a:rPr lang="en-US" sz="1600" kern="1200" dirty="0" err="1"/>
            <a:t>asignación</a:t>
          </a:r>
          <a:r>
            <a:rPr lang="en-US" sz="1600" kern="1200" dirty="0"/>
            <a:t> de issues y </a:t>
          </a:r>
          <a:r>
            <a:rPr lang="en-US" sz="1600" kern="1200" dirty="0" err="1"/>
            <a:t>seguimiento</a:t>
          </a:r>
          <a:r>
            <a:rPr lang="en-US" sz="1600" kern="1200" dirty="0"/>
            <a:t> de las </a:t>
          </a:r>
          <a:r>
            <a:rPr lang="en-US" sz="1600" kern="1200" dirty="0" err="1"/>
            <a:t>mismas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1369434"/>
        <a:ext cx="4838001" cy="1054076"/>
      </dsp:txXfrm>
    </dsp:sp>
    <dsp:sp modelId="{B6B256D3-7A17-4D79-8085-6860F9F61A73}">
      <dsp:nvSpPr>
        <dsp:cNvPr id="0" name=""/>
        <dsp:cNvSpPr/>
      </dsp:nvSpPr>
      <dsp:spPr>
        <a:xfrm>
          <a:off x="1021450" y="1369434"/>
          <a:ext cx="1054076" cy="10540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7D850-C44D-4F64-91D6-4A1B8BC48C30}">
      <dsp:nvSpPr>
        <dsp:cNvPr id="0" name=""/>
        <dsp:cNvSpPr/>
      </dsp:nvSpPr>
      <dsp:spPr>
        <a:xfrm rot="10800000">
          <a:off x="1548488" y="2738160"/>
          <a:ext cx="5101520" cy="1054076"/>
        </a:xfrm>
        <a:prstGeom prst="homePlat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Cargará</a:t>
          </a:r>
          <a:r>
            <a:rPr lang="en-US" sz="1600" kern="1200" dirty="0"/>
            <a:t> las </a:t>
          </a:r>
          <a:r>
            <a:rPr lang="en-US" sz="1600" kern="1200" dirty="0" err="1"/>
            <a:t>versiones</a:t>
          </a:r>
          <a:r>
            <a:rPr lang="en-US" sz="1600" kern="1200" dirty="0"/>
            <a:t> alpha y beta de la </a:t>
          </a:r>
          <a:r>
            <a:rPr lang="en-US" sz="1600" kern="1200" dirty="0" err="1"/>
            <a:t>implementación</a:t>
          </a:r>
          <a:r>
            <a:rPr lang="en-US" sz="1600" kern="1200" dirty="0"/>
            <a:t>, hara </a:t>
          </a:r>
          <a:r>
            <a:rPr lang="en-US" sz="1600" kern="1200" dirty="0" err="1"/>
            <a:t>el</a:t>
          </a:r>
          <a:r>
            <a:rPr lang="en-US" sz="1600" kern="1200" dirty="0"/>
            <a:t> control de versions, </a:t>
          </a:r>
          <a:r>
            <a:rPr lang="en-US" sz="1600" kern="1200" dirty="0" err="1"/>
            <a:t>ramas</a:t>
          </a:r>
          <a:r>
            <a:rPr lang="en-US" sz="1600" kern="1200" dirty="0"/>
            <a:t>, pull-request.</a:t>
          </a:r>
          <a:endParaRPr lang="en-US" sz="1600" kern="1200" dirty="0">
            <a:cs typeface="Calibri"/>
          </a:endParaRPr>
        </a:p>
      </dsp:txBody>
      <dsp:txXfrm rot="10800000">
        <a:off x="1812007" y="2738160"/>
        <a:ext cx="4838001" cy="1054076"/>
      </dsp:txXfrm>
    </dsp:sp>
    <dsp:sp modelId="{07E31DF7-BBC0-4AE6-8FDB-C553E302A163}">
      <dsp:nvSpPr>
        <dsp:cNvPr id="0" name=""/>
        <dsp:cNvSpPr/>
      </dsp:nvSpPr>
      <dsp:spPr>
        <a:xfrm>
          <a:off x="1021450" y="2738160"/>
          <a:ext cx="1054076" cy="105407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D74A9-1D94-483E-8EA8-407879F09D43}">
      <dsp:nvSpPr>
        <dsp:cNvPr id="0" name=""/>
        <dsp:cNvSpPr/>
      </dsp:nvSpPr>
      <dsp:spPr>
        <a:xfrm rot="10800000">
          <a:off x="1548488" y="4106887"/>
          <a:ext cx="5101520" cy="105407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Comprobará</a:t>
          </a:r>
          <a:r>
            <a:rPr lang="en-US" sz="1600" kern="1200" dirty="0"/>
            <a:t> </a:t>
          </a:r>
          <a:r>
            <a:rPr lang="en-US" sz="1600" kern="1200" dirty="0" err="1"/>
            <a:t>el</a:t>
          </a:r>
          <a:r>
            <a:rPr lang="en-US" sz="1600" kern="1200" dirty="0"/>
            <a:t> Código ante </a:t>
          </a:r>
          <a:r>
            <a:rPr lang="en-US" sz="1600" kern="1200" dirty="0" err="1"/>
            <a:t>cada</a:t>
          </a:r>
          <a:r>
            <a:rPr lang="en-US" sz="1600" kern="1200" dirty="0"/>
            <a:t> </a:t>
          </a:r>
          <a:r>
            <a:rPr lang="en-US" sz="1600" kern="1200" dirty="0" err="1"/>
            <a:t>presentación</a:t>
          </a:r>
          <a:r>
            <a:rPr lang="en-US" sz="1600" kern="1200" dirty="0"/>
            <a:t>/</a:t>
          </a:r>
          <a:r>
            <a:rPr lang="en-US" sz="1600" kern="1200" dirty="0" err="1"/>
            <a:t>entrega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4106887"/>
        <a:ext cx="4838001" cy="1054076"/>
      </dsp:txXfrm>
    </dsp:sp>
    <dsp:sp modelId="{CB8134CC-73AB-4A40-A9DA-593865926DBE}">
      <dsp:nvSpPr>
        <dsp:cNvPr id="0" name=""/>
        <dsp:cNvSpPr/>
      </dsp:nvSpPr>
      <dsp:spPr>
        <a:xfrm>
          <a:off x="1021450" y="4106887"/>
          <a:ext cx="1054076" cy="105407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1933A-533C-4877-BBAC-E4D7F1089C40}">
      <dsp:nvSpPr>
        <dsp:cNvPr id="0" name=""/>
        <dsp:cNvSpPr/>
      </dsp:nvSpPr>
      <dsp:spPr>
        <a:xfrm rot="10800000">
          <a:off x="1548488" y="708"/>
          <a:ext cx="5101520" cy="105407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 </a:t>
          </a:r>
          <a:r>
            <a:rPr lang="en-US" sz="1600" kern="1200" dirty="0" err="1"/>
            <a:t>presentación</a:t>
          </a:r>
          <a:r>
            <a:rPr lang="en-US" sz="1600" kern="1200" dirty="0"/>
            <a:t> </a:t>
          </a:r>
          <a:r>
            <a:rPr lang="en-US" sz="1600" kern="1200" dirty="0" err="1"/>
            <a:t>inicial</a:t>
          </a:r>
          <a:r>
            <a:rPr lang="en-US" sz="1600" kern="1200" dirty="0"/>
            <a:t>.</a:t>
          </a:r>
          <a:endParaRPr lang="es-MX" sz="1600" kern="1200" dirty="0"/>
        </a:p>
      </dsp:txBody>
      <dsp:txXfrm rot="10800000">
        <a:off x="1812007" y="708"/>
        <a:ext cx="4838001" cy="1054076"/>
      </dsp:txXfrm>
    </dsp:sp>
    <dsp:sp modelId="{2C003DDA-FB08-4E1B-AFD5-24ADDCD83FDB}">
      <dsp:nvSpPr>
        <dsp:cNvPr id="0" name=""/>
        <dsp:cNvSpPr/>
      </dsp:nvSpPr>
      <dsp:spPr>
        <a:xfrm>
          <a:off x="1021450" y="708"/>
          <a:ext cx="1054076" cy="1054076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2047" t="370" r="-52047" b="-37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CCA79-D990-4F6E-BB92-2E6D7309A150}">
      <dsp:nvSpPr>
        <dsp:cNvPr id="0" name=""/>
        <dsp:cNvSpPr/>
      </dsp:nvSpPr>
      <dsp:spPr>
        <a:xfrm rot="10800000">
          <a:off x="1548488" y="1369434"/>
          <a:ext cx="5101520" cy="1054076"/>
        </a:xfrm>
        <a:prstGeom prst="homePlat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 </a:t>
          </a:r>
          <a:r>
            <a:rPr lang="en-US" sz="1600" kern="1200" dirty="0" err="1"/>
            <a:t>presentación</a:t>
          </a:r>
          <a:r>
            <a:rPr lang="en-US" sz="1600" kern="1200" dirty="0"/>
            <a:t> de </a:t>
          </a:r>
          <a:r>
            <a:rPr lang="en-US" sz="1600" kern="1200" dirty="0" err="1"/>
            <a:t>los</a:t>
          </a:r>
          <a:r>
            <a:rPr lang="en-US" sz="1600" kern="1200" dirty="0"/>
            <a:t> </a:t>
          </a:r>
          <a:r>
            <a:rPr lang="en-US" sz="1600" kern="1200" dirty="0" err="1"/>
            <a:t>resultados</a:t>
          </a:r>
          <a:r>
            <a:rPr lang="en-US" sz="1600" kern="1200" dirty="0"/>
            <a:t> de las </a:t>
          </a:r>
          <a:r>
            <a:rPr lang="en-US" sz="1600" kern="1200" dirty="0" err="1"/>
            <a:t>simulaciones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1369434"/>
        <a:ext cx="4838001" cy="1054076"/>
      </dsp:txXfrm>
    </dsp:sp>
    <dsp:sp modelId="{B6B256D3-7A17-4D79-8085-6860F9F61A73}">
      <dsp:nvSpPr>
        <dsp:cNvPr id="0" name=""/>
        <dsp:cNvSpPr/>
      </dsp:nvSpPr>
      <dsp:spPr>
        <a:xfrm>
          <a:off x="1021450" y="1369434"/>
          <a:ext cx="1054076" cy="10540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7D850-C44D-4F64-91D6-4A1B8BC48C30}">
      <dsp:nvSpPr>
        <dsp:cNvPr id="0" name=""/>
        <dsp:cNvSpPr/>
      </dsp:nvSpPr>
      <dsp:spPr>
        <a:xfrm rot="10800000">
          <a:off x="1548488" y="2738160"/>
          <a:ext cx="5101520" cy="1054076"/>
        </a:xfrm>
        <a:prstGeom prst="homePlat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Realizará</a:t>
          </a:r>
          <a:r>
            <a:rPr lang="en-US" sz="1600" kern="1200" dirty="0"/>
            <a:t> la </a:t>
          </a:r>
          <a:r>
            <a:rPr lang="en-US" sz="1600" kern="1200" dirty="0" err="1"/>
            <a:t>presentación</a:t>
          </a:r>
          <a:r>
            <a:rPr lang="en-US" sz="1600" kern="1200" dirty="0"/>
            <a:t> de </a:t>
          </a:r>
          <a:r>
            <a:rPr lang="en-US" sz="1600" kern="1200" dirty="0" err="1"/>
            <a:t>los</a:t>
          </a:r>
          <a:r>
            <a:rPr lang="en-US" sz="1600" kern="1200" dirty="0"/>
            <a:t> </a:t>
          </a:r>
          <a:r>
            <a:rPr lang="en-US" sz="1600" kern="1200" dirty="0" err="1"/>
            <a:t>resultados</a:t>
          </a:r>
          <a:r>
            <a:rPr lang="en-US" sz="1600" kern="1200" dirty="0"/>
            <a:t> de las </a:t>
          </a:r>
          <a:r>
            <a:rPr lang="en-US" sz="1600" kern="1200" dirty="0" err="1"/>
            <a:t>pruebas</a:t>
          </a:r>
          <a:r>
            <a:rPr lang="en-US" sz="1600" kern="1200" dirty="0"/>
            <a:t> del </a:t>
          </a:r>
          <a:r>
            <a:rPr lang="en-US" sz="1600" kern="1200" dirty="0" err="1"/>
            <a:t>modelo</a:t>
          </a:r>
          <a:r>
            <a:rPr lang="en-US" sz="1600" kern="1200" dirty="0"/>
            <a:t> </a:t>
          </a:r>
          <a:r>
            <a:rPr lang="en-US" sz="1600" kern="1200" dirty="0" err="1"/>
            <a:t>fisico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2738160"/>
        <a:ext cx="4838001" cy="1054076"/>
      </dsp:txXfrm>
    </dsp:sp>
    <dsp:sp modelId="{07E31DF7-BBC0-4AE6-8FDB-C553E302A163}">
      <dsp:nvSpPr>
        <dsp:cNvPr id="0" name=""/>
        <dsp:cNvSpPr/>
      </dsp:nvSpPr>
      <dsp:spPr>
        <a:xfrm>
          <a:off x="1021450" y="2738160"/>
          <a:ext cx="1054076" cy="105407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D74A9-1D94-483E-8EA8-407879F09D43}">
      <dsp:nvSpPr>
        <dsp:cNvPr id="0" name=""/>
        <dsp:cNvSpPr/>
      </dsp:nvSpPr>
      <dsp:spPr>
        <a:xfrm rot="10800000">
          <a:off x="1548488" y="4106887"/>
          <a:ext cx="5101520" cy="105407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81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Elaborará</a:t>
          </a:r>
          <a:r>
            <a:rPr lang="en-US" sz="1600" kern="1200" dirty="0"/>
            <a:t> la </a:t>
          </a:r>
          <a:r>
            <a:rPr lang="en-US" sz="1600" kern="1200" dirty="0" err="1"/>
            <a:t>presentación</a:t>
          </a:r>
          <a:r>
            <a:rPr lang="en-US" sz="1600" kern="1200" dirty="0"/>
            <a:t> final de la </a:t>
          </a:r>
          <a:r>
            <a:rPr lang="en-US" sz="1600" kern="1200" dirty="0" err="1"/>
            <a:t>implementación</a:t>
          </a:r>
          <a:r>
            <a:rPr lang="en-US" sz="1600" kern="1200" dirty="0"/>
            <a:t>.</a:t>
          </a:r>
          <a:endParaRPr lang="en-US" sz="1600" kern="1200" dirty="0">
            <a:cs typeface="Calibri"/>
          </a:endParaRPr>
        </a:p>
      </dsp:txBody>
      <dsp:txXfrm rot="10800000">
        <a:off x="1812007" y="4106887"/>
        <a:ext cx="4838001" cy="1054076"/>
      </dsp:txXfrm>
    </dsp:sp>
    <dsp:sp modelId="{CB8134CC-73AB-4A40-A9DA-593865926DBE}">
      <dsp:nvSpPr>
        <dsp:cNvPr id="0" name=""/>
        <dsp:cNvSpPr/>
      </dsp:nvSpPr>
      <dsp:spPr>
        <a:xfrm>
          <a:off x="1021450" y="4106887"/>
          <a:ext cx="1054076" cy="105407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3DA8-C94D-4897-B552-5A97DD61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44FF0-A644-49E8-A91A-118BAB6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32CB-A899-4AF7-B0D1-F33E6DB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6D984-B803-435C-BCF5-4BBAC71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692CF-9214-4B13-98B7-F4CAB95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DAB7-A2E6-4A47-B278-99F8F5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751AE4-CA07-4AA4-955A-A3138A3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4929E-898F-42A0-8E2D-6683777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1B5C4-7ED8-4576-B2E9-1DD6B2B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58ECE-66E6-4606-932A-AE54935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4D404-B787-470F-ABF0-E69AAA7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9A8368-F5A5-4EAA-B0B8-837E8AB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EBA72-9C6F-4B4D-A16A-C1DEB7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3164-13E1-4E73-82B8-CA01840D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66C00-207E-47BE-ABD1-6356D0E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0C1-DC12-4585-816B-7F995CA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25E8-17D2-4F44-B405-8A55ADE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86F8-0096-44BF-8ACB-12C814F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4895C-BAB0-461C-A3A0-338DF827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771D5-D349-4326-B034-BE55DDD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43F6-9A64-47B0-AF08-C54FA3B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2D7C8-2508-4D8D-B2DB-4EA1580B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690BD-00EC-42F5-A4C1-8EFD0DC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856C7-3F2E-430D-9834-94A2A8E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F383C-5494-4803-9C41-4EEFDF7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5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38FC-0A5D-4409-B619-3EB915B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8036A-CAD0-4976-A504-BC3F25FC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C9E81-15FC-4750-A089-AB8BF412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51CF2-5D6A-4DA8-AF6F-2E470A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4BFB0-B585-4357-8EFF-958C37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D51F-6F6C-4188-9767-34F34D9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A965-D238-4B67-8CE2-6D0EFD6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313A-DF6A-47E7-B425-EE6A04F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DCF8F-BC50-4E05-B605-29848E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DFE27-E71A-4DA2-BEAF-65811578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E64931-8BAA-49A4-AFAB-C5D97945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508CE-8427-44A8-B7D2-EEBA668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959ECA-69BE-464E-B720-4BCEB7BF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37764E-246D-4B22-82FA-CAE8A131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56CF-1265-44DC-BB56-9C3991E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00F79-9645-4996-A78C-D4830A3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6438D-C7C0-40A6-860C-AF10CD2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EAAF8D-15B1-435E-B343-EF328E59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C8C42-FE0E-417D-BB51-55A3CCC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FB6B5-C462-4288-8672-B8FC969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2AF15A-B1A9-4076-B0A4-6A79B6D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8C2B9-7F38-4B1A-82D3-FB9F4BD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8F36D-F73A-45BC-A898-EDE4507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E0F6D-84B2-40F2-85E8-A48A0411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4DA17-E930-481C-88EF-8890B17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9A715-8380-48A3-A24B-A21477C8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D6CB5-8A33-4ABE-BA5B-BD29818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713B2-5541-4301-8BB6-6A6A96F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DDF99-5D43-4BE8-AA45-5FB18AA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C0478-924B-4E0F-AD1D-73918C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84D2B0-C852-475E-B7EF-89C7B328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39D16-E731-44C3-9CEE-2BF3ECF8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FDE89-10F9-4D5C-8B1C-D3D1A6B49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F27B-A933-4019-B579-D5B42C28646C}" type="datetimeFigureOut">
              <a:rPr lang="es-MX" smtClean="0"/>
              <a:t>10/09/2022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9778-059B-41E7-8BD0-AF199A74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2C287-665D-482E-A12E-A4553C99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63946F-7C56-C657-A43A-39CAB6EC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39" y="957609"/>
            <a:ext cx="10591100" cy="141608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MX" sz="9600" dirty="0">
                <a:cs typeface="Calibri Light"/>
              </a:rPr>
              <a:t>Grupo 7 - Auto</a:t>
            </a:r>
            <a:endParaRPr lang="es-MX" sz="9600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B290F1-0668-D538-C1FD-2116BBC7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9" y="3966857"/>
            <a:ext cx="10515600" cy="172177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cs typeface="Calibri"/>
              </a:rPr>
              <a:t>Presentación del proyecto de creación de un Auto controlado a través de una conexión bluetooth o wifi y con toma de datos visibles desde internet.</a:t>
            </a:r>
            <a:endParaRPr lang="es-MX" dirty="0"/>
          </a:p>
          <a:p>
            <a:endParaRPr lang="es-A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B8745A-6AC5-5279-C988-26F8DF0E17AD}"/>
              </a:ext>
            </a:extLst>
          </p:cNvPr>
          <p:cNvSpPr txBox="1">
            <a:spLocks/>
          </p:cNvSpPr>
          <p:nvPr/>
        </p:nvSpPr>
        <p:spPr>
          <a:xfrm>
            <a:off x="605717" y="2253355"/>
            <a:ext cx="10591100" cy="14160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9600" dirty="0">
                <a:cs typeface="Calibri Light"/>
              </a:rPr>
              <a:t>AG7-BT-W</a:t>
            </a:r>
            <a:endParaRPr lang="es-MX" sz="9600" b="1" dirty="0"/>
          </a:p>
        </p:txBody>
      </p:sp>
    </p:spTree>
    <p:extLst>
      <p:ext uri="{BB962C8B-B14F-4D97-AF65-F5344CB8AC3E}">
        <p14:creationId xmlns:p14="http://schemas.microsoft.com/office/powerpoint/2010/main" val="169010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63946F-7C56-C657-A43A-39CAB6EC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98" y="445690"/>
            <a:ext cx="4567597" cy="5638831"/>
          </a:xfrm>
          <a:noFill/>
        </p:spPr>
        <p:txBody>
          <a:bodyPr anchor="ctr">
            <a:normAutofit/>
          </a:bodyPr>
          <a:lstStyle/>
          <a:p>
            <a:r>
              <a:rPr lang="es-MX" sz="4800" dirty="0">
                <a:ea typeface="+mj-lt"/>
                <a:cs typeface="+mj-lt"/>
              </a:rPr>
              <a:t>Proyecto </a:t>
            </a:r>
            <a:br>
              <a:rPr lang="es-MX" sz="4800" dirty="0">
                <a:ea typeface="+mj-lt"/>
                <a:cs typeface="+mj-lt"/>
              </a:rPr>
            </a:br>
            <a:r>
              <a:rPr lang="es-MX" sz="4800" dirty="0">
                <a:ea typeface="+mj-lt"/>
                <a:cs typeface="+mj-lt"/>
              </a:rPr>
              <a:t>-&gt; </a:t>
            </a:r>
            <a:r>
              <a:rPr lang="es-MX" sz="4800" dirty="0" err="1">
                <a:ea typeface="+mj-lt"/>
                <a:cs typeface="+mj-lt"/>
              </a:rPr>
              <a:t>Github</a:t>
            </a:r>
            <a:endParaRPr lang="es-MX" sz="48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5EF9BE-5B01-7FE2-DA5D-7D5141A1D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231681"/>
              </p:ext>
            </p:extLst>
          </p:nvPr>
        </p:nvGraphicFramePr>
        <p:xfrm>
          <a:off x="3498209" y="866585"/>
          <a:ext cx="7671460" cy="5161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520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63946F-7C56-C657-A43A-39CAB6EC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98" y="445690"/>
            <a:ext cx="4567597" cy="5638831"/>
          </a:xfrm>
          <a:noFill/>
        </p:spPr>
        <p:txBody>
          <a:bodyPr anchor="ctr">
            <a:normAutofit/>
          </a:bodyPr>
          <a:lstStyle/>
          <a:p>
            <a:r>
              <a:rPr lang="es-MX" sz="4800" dirty="0">
                <a:ea typeface="+mj-lt"/>
                <a:cs typeface="+mj-lt"/>
              </a:rPr>
              <a:t>Proyecto </a:t>
            </a:r>
            <a:br>
              <a:rPr lang="es-MX" sz="4800" dirty="0">
                <a:ea typeface="+mj-lt"/>
                <a:cs typeface="+mj-lt"/>
              </a:rPr>
            </a:br>
            <a:r>
              <a:rPr lang="es-MX" sz="4800" dirty="0">
                <a:ea typeface="+mj-lt"/>
                <a:cs typeface="+mj-lt"/>
              </a:rPr>
              <a:t>-&gt; </a:t>
            </a:r>
            <a:r>
              <a:rPr lang="es-MX" dirty="0">
                <a:ea typeface="+mj-lt"/>
                <a:cs typeface="+mj-lt"/>
              </a:rPr>
              <a:t>Presentación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5EF9BE-5B01-7FE2-DA5D-7D5141A1D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607945"/>
              </p:ext>
            </p:extLst>
          </p:nvPr>
        </p:nvGraphicFramePr>
        <p:xfrm>
          <a:off x="3498209" y="866585"/>
          <a:ext cx="7671460" cy="5161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80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63946F-7C56-C657-A43A-39CAB6EC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52" y="2919576"/>
            <a:ext cx="1718640" cy="1416081"/>
          </a:xfrm>
          <a:noFill/>
        </p:spPr>
        <p:txBody>
          <a:bodyPr anchor="ctr">
            <a:normAutofit/>
          </a:bodyPr>
          <a:lstStyle/>
          <a:p>
            <a:r>
              <a:rPr lang="es-MX" sz="9600" b="1" dirty="0">
                <a:cs typeface="Calibri Light"/>
              </a:rPr>
              <a:t>G7</a:t>
            </a:r>
            <a:endParaRPr lang="es-MX" sz="9600" b="1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5EF9BE-5B01-7FE2-DA5D-7D5141A1D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81896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692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3AE164-365F-6784-0BB6-D4FBFEB8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6"/>
            <a:ext cx="5895058" cy="102004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Auto AG7-BT-W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26B52A-5C06-7FC3-C882-144AB1C7F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41" y="2071785"/>
            <a:ext cx="5895058" cy="436438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dirty="0" err="1">
                <a:solidFill>
                  <a:schemeClr val="bg1"/>
                </a:solidFill>
              </a:rPr>
              <a:t>Caracteristicas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</a:rPr>
              <a:t>Cantidad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ruedas</a:t>
            </a:r>
            <a:r>
              <a:rPr lang="en-US" sz="1800" dirty="0">
                <a:solidFill>
                  <a:schemeClr val="bg1"/>
                </a:solidFill>
              </a:rPr>
              <a:t>: 4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</a:rPr>
              <a:t>Tracción</a:t>
            </a:r>
            <a:r>
              <a:rPr lang="en-US" sz="1800" dirty="0">
                <a:solidFill>
                  <a:schemeClr val="bg1"/>
                </a:solidFill>
              </a:rPr>
              <a:t>: 4wd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</a:rPr>
              <a:t>Dirección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por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diferencia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giro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 las </a:t>
            </a:r>
            <a:r>
              <a:rPr lang="en-US" sz="1800" dirty="0" err="1">
                <a:solidFill>
                  <a:schemeClr val="bg1"/>
                </a:solidFill>
              </a:rPr>
              <a:t>ruedas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</a:rPr>
              <a:t>Alimentación</a:t>
            </a:r>
            <a:r>
              <a:rPr lang="en-US" sz="1800" dirty="0">
                <a:solidFill>
                  <a:schemeClr val="bg1"/>
                </a:solidFill>
              </a:rPr>
              <a:t>: 4 </a:t>
            </a:r>
            <a:r>
              <a:rPr lang="en-US" sz="1800" dirty="0" err="1">
                <a:solidFill>
                  <a:schemeClr val="bg1"/>
                </a:solidFill>
              </a:rPr>
              <a:t>pilas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tamaño</a:t>
            </a:r>
            <a:r>
              <a:rPr lang="en-US" sz="1800" dirty="0">
                <a:solidFill>
                  <a:schemeClr val="bg1"/>
                </a:solidFill>
              </a:rPr>
              <a:t> AA o </a:t>
            </a:r>
            <a:r>
              <a:rPr lang="en-US" sz="1800" dirty="0" err="1">
                <a:solidFill>
                  <a:schemeClr val="bg1"/>
                </a:solidFill>
              </a:rPr>
              <a:t>baterias</a:t>
            </a:r>
            <a:r>
              <a:rPr lang="en-US" sz="1800" dirty="0">
                <a:solidFill>
                  <a:schemeClr val="bg1"/>
                </a:solidFill>
              </a:rPr>
              <a:t> 18650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</a:rPr>
              <a:t>Estructura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plastica</a:t>
            </a:r>
            <a:r>
              <a:rPr lang="en-US" sz="1800" dirty="0">
                <a:solidFill>
                  <a:schemeClr val="bg1"/>
                </a:solidFill>
              </a:rPr>
              <a:t> o </a:t>
            </a:r>
            <a:r>
              <a:rPr lang="en-US" sz="1800" dirty="0" err="1">
                <a:solidFill>
                  <a:schemeClr val="bg1"/>
                </a:solidFill>
              </a:rPr>
              <a:t>madera</a:t>
            </a:r>
            <a:endParaRPr lang="en-US" sz="1800" dirty="0" err="1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</a:rPr>
              <a:t>Placa de control : ESP32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</a:rPr>
              <a:t>Control </a:t>
            </a:r>
            <a:r>
              <a:rPr lang="en-US" sz="1800" dirty="0" err="1">
                <a:solidFill>
                  <a:schemeClr val="bg1"/>
                </a:solidFill>
              </a:rPr>
              <a:t>remoto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por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conexion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wifi</a:t>
            </a:r>
            <a:r>
              <a:rPr lang="en-US" sz="1800" dirty="0">
                <a:solidFill>
                  <a:schemeClr val="bg1"/>
                </a:solidFill>
              </a:rPr>
              <a:t> o </a:t>
            </a:r>
            <a:r>
              <a:rPr lang="en-US" sz="1800" dirty="0" err="1">
                <a:solidFill>
                  <a:schemeClr val="bg1"/>
                </a:solidFill>
              </a:rPr>
              <a:t>bluetooth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</a:rPr>
              <a:t>Extras: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lvl="2" algn="l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	Sensor de </a:t>
            </a:r>
            <a:r>
              <a:rPr lang="en-US" dirty="0" err="1">
                <a:solidFill>
                  <a:schemeClr val="bg1"/>
                </a:solidFill>
              </a:rPr>
              <a:t>proximidad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lvl="2" algn="l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	Camara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lvl="2" algn="l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Sensores</a:t>
            </a:r>
            <a:r>
              <a:rPr lang="en-US" dirty="0">
                <a:solidFill>
                  <a:schemeClr val="bg1"/>
                </a:solidFill>
              </a:rPr>
              <a:t> de T, H, </a:t>
            </a:r>
            <a:r>
              <a:rPr lang="en-US" dirty="0" err="1">
                <a:solidFill>
                  <a:schemeClr val="bg1"/>
                </a:solidFill>
              </a:rPr>
              <a:t>voltaje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corriente</a:t>
            </a:r>
            <a:r>
              <a:rPr lang="en-US" dirty="0">
                <a:solidFill>
                  <a:schemeClr val="bg1"/>
                </a:solidFill>
              </a:rPr>
              <a:t>, etc.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lvl="1" algn="l"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7F2E005-FC5B-4E70-ECE6-32B2BF6860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/>
          <a:stretch/>
        </p:blipFill>
        <p:spPr>
          <a:xfrm>
            <a:off x="6795973" y="969893"/>
            <a:ext cx="4684777" cy="46847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B7FC19F2-791C-5BD5-EAE7-C98E4DE446B3}"/>
              </a:ext>
            </a:extLst>
          </p:cNvPr>
          <p:cNvSpPr txBox="1"/>
          <p:nvPr/>
        </p:nvSpPr>
        <p:spPr>
          <a:xfrm>
            <a:off x="7476226" y="5865961"/>
            <a:ext cx="4009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dirty="0">
                <a:cs typeface="Calibri"/>
              </a:rPr>
              <a:t>Imagen ilustrativa</a:t>
            </a:r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61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47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49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51">
            <a:extLst>
              <a:ext uri="{FF2B5EF4-FFF2-40B4-BE49-F238E27FC236}">
                <a16:creationId xmlns:a16="http://schemas.microsoft.com/office/drawing/2014/main" id="{4F9B6C79-E122-4CC3-89D3-AC495A744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913E1A-AA2E-486A-A9C9-5A0EC83D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2A347F-77B3-4993-835B-F7C4F3D9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A136813-22B7-4F65-83FA-B0CD3DE30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D551C5-7738-45E2-92E6-C372D8E49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5F0AA2-AA26-4213-9599-3DCDB72DA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E70576-4FFC-44BE-846C-9EB6DD9A1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3AE164-365F-6784-0BB6-D4FBFEB8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6"/>
            <a:ext cx="5718780" cy="270201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AG7-BT-W</a:t>
            </a:r>
            <a:endParaRPr lang="en-US" sz="6600" dirty="0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89" name="Rectangle 59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1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67">
            <a:extLst>
              <a:ext uri="{FF2B5EF4-FFF2-40B4-BE49-F238E27FC236}">
                <a16:creationId xmlns:a16="http://schemas.microsoft.com/office/drawing/2014/main" id="{85AC4472-E842-4CF4-BD50-983305EDB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2EE92C3-E117-4FC2-A305-586C89CA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69">
              <a:extLst>
                <a:ext uri="{FF2B5EF4-FFF2-40B4-BE49-F238E27FC236}">
                  <a16:creationId xmlns:a16="http://schemas.microsoft.com/office/drawing/2014/main" id="{EA6FE6FB-7083-4B79-B1FD-B08855376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6D5D4DA-BEE4-4C4F-9CA9-0D068AAB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EB1644A-A3F6-44EF-AC1D-F2CB55C9F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ubtítulo 8">
            <a:extLst>
              <a:ext uri="{FF2B5EF4-FFF2-40B4-BE49-F238E27FC236}">
                <a16:creationId xmlns:a16="http://schemas.microsoft.com/office/drawing/2014/main" id="{9494B64C-0878-B83E-07D3-638C955B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41" y="3427487"/>
            <a:ext cx="4166902" cy="2702020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  <a:cs typeface="Calibri"/>
              </a:rPr>
              <a:t>Diagrama de Bloques.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C653F5A5-3A11-B265-AD0C-3D4C7B840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2" r="136"/>
          <a:stretch/>
        </p:blipFill>
        <p:spPr>
          <a:xfrm>
            <a:off x="2413921" y="905658"/>
            <a:ext cx="9288838" cy="5537517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3" y="774915"/>
            <a:ext cx="304800" cy="429768"/>
            <a:chOff x="215328" y="-46937"/>
            <a:chExt cx="304800" cy="277384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86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06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08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10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7A1ADD-371E-E44E-E1FC-68C209DD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38" y="723863"/>
            <a:ext cx="5895058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Diagrama</a:t>
            </a:r>
            <a:r>
              <a:rPr lang="en-US" sz="4800" dirty="0">
                <a:solidFill>
                  <a:schemeClr val="bg1"/>
                </a:solidFill>
              </a:rPr>
              <a:t> de </a:t>
            </a:r>
            <a:r>
              <a:rPr lang="en-US" sz="4800" dirty="0" err="1">
                <a:solidFill>
                  <a:schemeClr val="bg1"/>
                </a:solidFill>
              </a:rPr>
              <a:t>Actividades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2" name="Rectangle 118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20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26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28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3">
            <a:extLst>
              <a:ext uri="{FF2B5EF4-FFF2-40B4-BE49-F238E27FC236}">
                <a16:creationId xmlns:a16="http://schemas.microsoft.com/office/drawing/2014/main" id="{0B3C2ABD-7FE7-3401-1E49-38674C8E5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" r="874"/>
          <a:stretch/>
        </p:blipFill>
        <p:spPr>
          <a:xfrm>
            <a:off x="4034653" y="46898"/>
            <a:ext cx="7942772" cy="6900401"/>
          </a:xfrm>
          <a:prstGeom prst="rect">
            <a:avLst/>
          </a:prstGeom>
        </p:spPr>
      </p:pic>
      <p:grpSp>
        <p:nvGrpSpPr>
          <p:cNvPr id="156" name="Group 134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6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63946F-7C56-C657-A43A-39CAB6EC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s-MX" sz="4800" dirty="0">
                <a:ea typeface="+mj-lt"/>
                <a:cs typeface="+mj-lt"/>
              </a:rPr>
              <a:t>Las </a:t>
            </a:r>
            <a:r>
              <a:rPr lang="es-MX" sz="4800" dirty="0" err="1">
                <a:ea typeface="+mj-lt"/>
                <a:cs typeface="+mj-lt"/>
              </a:rPr>
              <a:t>areas</a:t>
            </a:r>
            <a:r>
              <a:rPr lang="es-MX" sz="4800" dirty="0">
                <a:ea typeface="+mj-lt"/>
                <a:cs typeface="+mj-lt"/>
              </a:rPr>
              <a:t> dispuestas para el proyecto se han planteado de la siguiente manera: </a:t>
            </a:r>
            <a:endParaRPr lang="es-MX" sz="48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5EF9BE-5B01-7FE2-DA5D-7D5141A1D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06840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752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4E53E2-064C-4A35-9394-628112997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94E53E2-064C-4A35-9394-6281129978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DB11A9-932E-4A47-97C5-868BB0D34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59DB11A9-932E-4A47-97C5-868BB0D34D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327947-9511-4CF0-9705-DB9FCF70C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46327947-9511-4CF0-9705-DB9FCF70C1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F68C2F-4E2D-40DD-90A7-040DB4F56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D5F68C2F-4E2D-40DD-90A7-040DB4F56F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116F6B-2808-4625-95A1-32DB7BBA8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6C116F6B-2808-4625-95A1-32DB7BBA8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63946F-7C56-C657-A43A-39CAB6EC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s-MX" sz="4800" dirty="0">
                <a:ea typeface="+mj-lt"/>
                <a:cs typeface="+mj-lt"/>
              </a:rPr>
              <a:t>Hardware</a:t>
            </a:r>
            <a:endParaRPr lang="es-MX" sz="48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5EF9BE-5B01-7FE2-DA5D-7D5141A1D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116268"/>
              </p:ext>
            </p:extLst>
          </p:nvPr>
        </p:nvGraphicFramePr>
        <p:xfrm>
          <a:off x="3498209" y="866585"/>
          <a:ext cx="7671460" cy="5161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28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63946F-7C56-C657-A43A-39CAB6EC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98" y="445690"/>
            <a:ext cx="4567597" cy="5638831"/>
          </a:xfrm>
          <a:noFill/>
        </p:spPr>
        <p:txBody>
          <a:bodyPr anchor="ctr">
            <a:normAutofit/>
          </a:bodyPr>
          <a:lstStyle/>
          <a:p>
            <a:r>
              <a:rPr lang="es-MX" sz="4800" dirty="0">
                <a:ea typeface="+mj-lt"/>
                <a:cs typeface="+mj-lt"/>
              </a:rPr>
              <a:t>Software </a:t>
            </a:r>
            <a:br>
              <a:rPr lang="es-MX" sz="4800" dirty="0">
                <a:ea typeface="+mj-lt"/>
                <a:cs typeface="+mj-lt"/>
              </a:rPr>
            </a:br>
            <a:r>
              <a:rPr lang="es-MX" sz="4800" dirty="0">
                <a:ea typeface="+mj-lt"/>
                <a:cs typeface="+mj-lt"/>
              </a:rPr>
              <a:t>-&gt; Carro</a:t>
            </a:r>
            <a:endParaRPr lang="es-MX" sz="48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5EF9BE-5B01-7FE2-DA5D-7D5141A1D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019133"/>
              </p:ext>
            </p:extLst>
          </p:nvPr>
        </p:nvGraphicFramePr>
        <p:xfrm>
          <a:off x="3498209" y="866585"/>
          <a:ext cx="7671460" cy="5161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98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63946F-7C56-C657-A43A-39CAB6EC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98" y="445690"/>
            <a:ext cx="4567597" cy="5638831"/>
          </a:xfrm>
          <a:noFill/>
        </p:spPr>
        <p:txBody>
          <a:bodyPr anchor="ctr">
            <a:normAutofit/>
          </a:bodyPr>
          <a:lstStyle/>
          <a:p>
            <a:r>
              <a:rPr lang="es-MX" sz="4800" dirty="0">
                <a:ea typeface="+mj-lt"/>
                <a:cs typeface="+mj-lt"/>
              </a:rPr>
              <a:t>Software </a:t>
            </a:r>
            <a:br>
              <a:rPr lang="es-MX" sz="4800" dirty="0">
                <a:ea typeface="+mj-lt"/>
                <a:cs typeface="+mj-lt"/>
              </a:rPr>
            </a:br>
            <a:r>
              <a:rPr lang="es-MX" sz="4800" dirty="0">
                <a:ea typeface="+mj-lt"/>
                <a:cs typeface="+mj-lt"/>
              </a:rPr>
              <a:t>-&gt; Control</a:t>
            </a:r>
            <a:endParaRPr lang="es-MX" sz="48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5EF9BE-5B01-7FE2-DA5D-7D5141A1D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934519"/>
              </p:ext>
            </p:extLst>
          </p:nvPr>
        </p:nvGraphicFramePr>
        <p:xfrm>
          <a:off x="3498209" y="866585"/>
          <a:ext cx="7671460" cy="5161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8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C003DDA-FB08-4E1B-AFD5-24ADDCD83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6A1933A-533C-4877-BBAC-E4D7F1089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6B256D3-7A17-4D79-8085-6860F9F61A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1ECCA79-D990-4F6E-BB92-2E6D7309A1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7E31DF7-BBC0-4AE6-8FDB-C553E302A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FC7D850-C44D-4F64-91D6-4A1B8BC48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B8134CC-73AB-4A40-A9DA-59386592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F5D74A9-1D94-483E-8EA8-407879F09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390</Words>
  <Application>Microsoft Office PowerPoint</Application>
  <PresentationFormat>Panorámica</PresentationFormat>
  <Paragraphs>58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Browallia New</vt:lpstr>
      <vt:lpstr>Calibri</vt:lpstr>
      <vt:lpstr>Calibri Light</vt:lpstr>
      <vt:lpstr>Tema de Office</vt:lpstr>
      <vt:lpstr>Grupo 7 - Auto</vt:lpstr>
      <vt:lpstr>G7</vt:lpstr>
      <vt:lpstr>Auto AG7-BT-W</vt:lpstr>
      <vt:lpstr>AG7-BT-W</vt:lpstr>
      <vt:lpstr>Diagrama de Actividades</vt:lpstr>
      <vt:lpstr>Las areas dispuestas para el proyecto se han planteado de la siguiente manera: </vt:lpstr>
      <vt:lpstr>Hardware</vt:lpstr>
      <vt:lpstr>Software  -&gt; Carro</vt:lpstr>
      <vt:lpstr>Software  -&gt; Control</vt:lpstr>
      <vt:lpstr>Proyecto  -&gt; Github</vt:lpstr>
      <vt:lpstr>Proyecto  -&gt;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HP</cp:lastModifiedBy>
  <cp:revision>269</cp:revision>
  <dcterms:created xsi:type="dcterms:W3CDTF">2022-09-10T22:08:31Z</dcterms:created>
  <dcterms:modified xsi:type="dcterms:W3CDTF">2022-09-11T01:42:13Z</dcterms:modified>
</cp:coreProperties>
</file>