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Playfair Display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Black-boldItalic.fntdata"/><Relationship Id="rId25" Type="http://schemas.openxmlformats.org/officeDocument/2006/relationships/font" Target="fonts/PlayfairDisplay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Medium-regular.fntdata"/><Relationship Id="rId12" Type="http://schemas.openxmlformats.org/officeDocument/2006/relationships/slide" Target="slides/slide7.xml"/><Relationship Id="rId15" Type="http://schemas.openxmlformats.org/officeDocument/2006/relationships/font" Target="fonts/PlayfairDisplayMedium-italic.fntdata"/><Relationship Id="rId14" Type="http://schemas.openxmlformats.org/officeDocument/2006/relationships/font" Target="fonts/PlayfairDisplay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layfairDisplayMedium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cfb8e435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cfb8e435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cfb8e435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cfb8e435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cfb8e435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cfb8e435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cfb8e435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cfb8e435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d0a3edd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d0a3edd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865ede1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865ede1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28600" y="144900"/>
            <a:ext cx="7539000" cy="207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layfair Display"/>
                <a:ea typeface="Playfair Display"/>
                <a:cs typeface="Playfair Display"/>
                <a:sym typeface="Playfair Display"/>
              </a:rPr>
              <a:t>PROYECTO IMPOSIBLE: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Planta de T</a:t>
            </a: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ratamiento de Líquidos</a:t>
            </a: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 residuales.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57325" y="2697050"/>
            <a:ext cx="3668400" cy="1899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layfair Display"/>
                <a:ea typeface="Playfair Display"/>
                <a:cs typeface="Playfair Display"/>
                <a:sym typeface="Playfair Display"/>
              </a:rPr>
              <a:t>EQUIPO: 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layfair Display"/>
                <a:ea typeface="Playfair Display"/>
                <a:cs typeface="Playfair Display"/>
                <a:sym typeface="Playfair Display"/>
              </a:rPr>
              <a:t>Juan Carlos  Narváez 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layfair Display"/>
                <a:ea typeface="Playfair Display"/>
                <a:cs typeface="Playfair Display"/>
                <a:sym typeface="Playfair Display"/>
              </a:rPr>
              <a:t>Jorge Daniel Rojas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layfair Display"/>
                <a:ea typeface="Playfair Display"/>
                <a:cs typeface="Playfair Display"/>
                <a:sym typeface="Playfair Display"/>
              </a:rPr>
              <a:t>Pedro Omar Rojo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layfair Display"/>
                <a:ea typeface="Playfair Display"/>
                <a:cs typeface="Playfair Display"/>
                <a:sym typeface="Playfair Display"/>
              </a:rPr>
              <a:t>Ma. Victoria Schafrik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layfair Display"/>
                <a:ea typeface="Playfair Display"/>
                <a:cs typeface="Playfair Display"/>
                <a:sym typeface="Playfair Display"/>
              </a:rPr>
              <a:t>Emilio Andres Vera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525" y="1625300"/>
            <a:ext cx="3668400" cy="31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¿Qué es una planta de tratamiento de líquidos residuales?</a:t>
            </a:r>
            <a:endParaRPr sz="25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15961" l="36970" r="14966" t="38499"/>
          <a:stretch/>
        </p:blipFill>
        <p:spPr>
          <a:xfrm>
            <a:off x="311700" y="1183250"/>
            <a:ext cx="8381549" cy="35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Propósito del Proyecto</a:t>
            </a:r>
            <a:endParaRPr sz="29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5701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Controlar el Tanque de aireación, para que cuando se detecte un nivel elevado de Oxígeno, los motores se enciendan 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automáticamente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y 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permitan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la aireación del agua. De acuerdo 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al nivel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de 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oxígeno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que se detecte será la cantidad de motores que se enciendan, esto 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permitirá</a:t>
            </a:r>
            <a:r>
              <a:rPr lang="es-419" sz="24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controlar los gastos de energía.</a:t>
            </a:r>
            <a:endParaRPr sz="24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850" y="869875"/>
            <a:ext cx="2883050" cy="28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311800" y="1010450"/>
            <a:ext cx="8719500" cy="3863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DIAGRAMA DE BLOQUES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11171" l="6823" r="7567" t="27916"/>
          <a:stretch/>
        </p:blipFill>
        <p:spPr>
          <a:xfrm>
            <a:off x="547200" y="1283600"/>
            <a:ext cx="8208902" cy="3285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LISTA DE MATERIALES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Placa ESP32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Protoboard 400 puntos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Sensor DS18B20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Bloque integrado de 4 Relés 230V/5V DC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Bomba de aire Micro Mini 030 DC 5V 6V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Electrovalvula 12v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Sensor pH/ORP - 1110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Bateria 9V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Interruptor unipolar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-"/>
            </a:pPr>
            <a:r>
              <a:rPr lang="es-419">
                <a:latin typeface="Playfair Display"/>
                <a:ea typeface="Playfair Display"/>
                <a:cs typeface="Playfair Display"/>
                <a:sym typeface="Playfair Display"/>
              </a:rPr>
              <a:t>Cables dupont, tornillos, tuercas.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7517" l="6808" r="6783" t="19781"/>
          <a:stretch/>
        </p:blipFill>
        <p:spPr>
          <a:xfrm>
            <a:off x="5214149" y="1391949"/>
            <a:ext cx="3846749" cy="224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2315000"/>
            <a:ext cx="2593500" cy="607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s-419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</a:t>
            </a:r>
            <a:r>
              <a:rPr lang="es-419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IMULACIÓN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286250" y="313925"/>
            <a:ext cx="5600100" cy="4656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7044" l="35914" r="8891" t="17369"/>
          <a:stretch/>
        </p:blipFill>
        <p:spPr>
          <a:xfrm>
            <a:off x="3562838" y="751200"/>
            <a:ext cx="5046926" cy="38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2086400"/>
            <a:ext cx="8520600" cy="607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MUCHAS GRACIAS POR SU ATENCIÓN</a:t>
            </a:r>
            <a:endParaRPr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