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62BF8F-A0F9-4CA8-A792-F9D033A224D0}" v="14" dt="2021-05-05T04:48:56.6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 Ward" userId="31f9c99e63108846" providerId="LiveId" clId="{0562BF8F-A0F9-4CA8-A792-F9D033A224D0}"/>
    <pc:docChg chg="undo custSel addSld delSld modSld">
      <pc:chgData name="Eli Ward" userId="31f9c99e63108846" providerId="LiveId" clId="{0562BF8F-A0F9-4CA8-A792-F9D033A224D0}" dt="2021-05-05T11:54:07.361" v="2907" actId="20577"/>
      <pc:docMkLst>
        <pc:docMk/>
      </pc:docMkLst>
      <pc:sldChg chg="modSp new mod">
        <pc:chgData name="Eli Ward" userId="31f9c99e63108846" providerId="LiveId" clId="{0562BF8F-A0F9-4CA8-A792-F9D033A224D0}" dt="2021-05-05T01:09:40.692" v="39" actId="20577"/>
        <pc:sldMkLst>
          <pc:docMk/>
          <pc:sldMk cId="263044807" sldId="256"/>
        </pc:sldMkLst>
        <pc:spChg chg="mod">
          <ac:chgData name="Eli Ward" userId="31f9c99e63108846" providerId="LiveId" clId="{0562BF8F-A0F9-4CA8-A792-F9D033A224D0}" dt="2021-05-05T01:09:16.649" v="2" actId="27636"/>
          <ac:spMkLst>
            <pc:docMk/>
            <pc:sldMk cId="263044807" sldId="256"/>
            <ac:spMk id="2" creationId="{0DBEB326-845C-488B-9358-CBFE3D053A05}"/>
          </ac:spMkLst>
        </pc:spChg>
        <pc:spChg chg="mod">
          <ac:chgData name="Eli Ward" userId="31f9c99e63108846" providerId="LiveId" clId="{0562BF8F-A0F9-4CA8-A792-F9D033A224D0}" dt="2021-05-05T01:09:40.692" v="39" actId="20577"/>
          <ac:spMkLst>
            <pc:docMk/>
            <pc:sldMk cId="263044807" sldId="256"/>
            <ac:spMk id="3" creationId="{C0342CC1-DB42-46D3-9233-0EFEB3069FB7}"/>
          </ac:spMkLst>
        </pc:spChg>
      </pc:sldChg>
      <pc:sldChg chg="addSp delSp modSp new mod modClrScheme chgLayout modNotesTx">
        <pc:chgData name="Eli Ward" userId="31f9c99e63108846" providerId="LiveId" clId="{0562BF8F-A0F9-4CA8-A792-F9D033A224D0}" dt="2021-05-05T10:00:01.515" v="2679" actId="208"/>
        <pc:sldMkLst>
          <pc:docMk/>
          <pc:sldMk cId="3092388761" sldId="257"/>
        </pc:sldMkLst>
        <pc:spChg chg="mod ord">
          <ac:chgData name="Eli Ward" userId="31f9c99e63108846" providerId="LiveId" clId="{0562BF8F-A0F9-4CA8-A792-F9D033A224D0}" dt="2021-05-05T04:06:49.133" v="710" actId="20577"/>
          <ac:spMkLst>
            <pc:docMk/>
            <pc:sldMk cId="3092388761" sldId="257"/>
            <ac:spMk id="2" creationId="{649BEC4F-BEFF-4B69-98E6-E15608D0572A}"/>
          </ac:spMkLst>
        </pc:spChg>
        <pc:spChg chg="mod ord">
          <ac:chgData name="Eli Ward" userId="31f9c99e63108846" providerId="LiveId" clId="{0562BF8F-A0F9-4CA8-A792-F9D033A224D0}" dt="2021-05-05T03:50:09.038" v="693" actId="20577"/>
          <ac:spMkLst>
            <pc:docMk/>
            <pc:sldMk cId="3092388761" sldId="257"/>
            <ac:spMk id="3" creationId="{19478695-A33C-49B2-9C1E-B7AF33FCE98F}"/>
          </ac:spMkLst>
        </pc:spChg>
        <pc:spChg chg="add del mod ord">
          <ac:chgData name="Eli Ward" userId="31f9c99e63108846" providerId="LiveId" clId="{0562BF8F-A0F9-4CA8-A792-F9D033A224D0}" dt="2021-05-05T03:18:50.585" v="169"/>
          <ac:spMkLst>
            <pc:docMk/>
            <pc:sldMk cId="3092388761" sldId="257"/>
            <ac:spMk id="4" creationId="{D1AA76C4-43A0-45A5-AE5A-81E11C07A11A}"/>
          </ac:spMkLst>
        </pc:spChg>
        <pc:spChg chg="add mod">
          <ac:chgData name="Eli Ward" userId="31f9c99e63108846" providerId="LiveId" clId="{0562BF8F-A0F9-4CA8-A792-F9D033A224D0}" dt="2021-05-05T10:00:01.515" v="2679" actId="208"/>
          <ac:spMkLst>
            <pc:docMk/>
            <pc:sldMk cId="3092388761" sldId="257"/>
            <ac:spMk id="7" creationId="{78E791B0-F087-4E5A-BFF7-95F6291AFF7E}"/>
          </ac:spMkLst>
        </pc:spChg>
        <pc:picChg chg="add mod">
          <ac:chgData name="Eli Ward" userId="31f9c99e63108846" providerId="LiveId" clId="{0562BF8F-A0F9-4CA8-A792-F9D033A224D0}" dt="2021-05-05T03:40:30.444" v="281" actId="1076"/>
          <ac:picMkLst>
            <pc:docMk/>
            <pc:sldMk cId="3092388761" sldId="257"/>
            <ac:picMk id="5" creationId="{8CF83881-7443-419D-8BE1-035BA980C618}"/>
          </ac:picMkLst>
        </pc:picChg>
      </pc:sldChg>
      <pc:sldChg chg="addSp delSp modSp new mod modClrScheme chgLayout modNotesTx">
        <pc:chgData name="Eli Ward" userId="31f9c99e63108846" providerId="LiveId" clId="{0562BF8F-A0F9-4CA8-A792-F9D033A224D0}" dt="2021-05-05T04:34:30.824" v="1633" actId="20577"/>
        <pc:sldMkLst>
          <pc:docMk/>
          <pc:sldMk cId="1877189818" sldId="258"/>
        </pc:sldMkLst>
        <pc:spChg chg="mod ord">
          <ac:chgData name="Eli Ward" userId="31f9c99e63108846" providerId="LiveId" clId="{0562BF8F-A0F9-4CA8-A792-F9D033A224D0}" dt="2021-05-05T04:08:04.768" v="776" actId="700"/>
          <ac:spMkLst>
            <pc:docMk/>
            <pc:sldMk cId="1877189818" sldId="258"/>
            <ac:spMk id="2" creationId="{8E3A137E-3ACD-4B84-98FD-F418DF4D24B7}"/>
          </ac:spMkLst>
        </pc:spChg>
        <pc:spChg chg="mod ord">
          <ac:chgData name="Eli Ward" userId="31f9c99e63108846" providerId="LiveId" clId="{0562BF8F-A0F9-4CA8-A792-F9D033A224D0}" dt="2021-05-05T04:34:30.824" v="1633" actId="20577"/>
          <ac:spMkLst>
            <pc:docMk/>
            <pc:sldMk cId="1877189818" sldId="258"/>
            <ac:spMk id="3" creationId="{A4F476FC-6BC6-4461-B2F6-115FFFE08B62}"/>
          </ac:spMkLst>
        </pc:spChg>
        <pc:spChg chg="mod ord">
          <ac:chgData name="Eli Ward" userId="31f9c99e63108846" providerId="LiveId" clId="{0562BF8F-A0F9-4CA8-A792-F9D033A224D0}" dt="2021-05-05T04:08:04.768" v="776" actId="700"/>
          <ac:spMkLst>
            <pc:docMk/>
            <pc:sldMk cId="1877189818" sldId="258"/>
            <ac:spMk id="4" creationId="{13566750-343E-4E20-AD84-51CE743203D7}"/>
          </ac:spMkLst>
        </pc:spChg>
        <pc:spChg chg="add del mod ord">
          <ac:chgData name="Eli Ward" userId="31f9c99e63108846" providerId="LiveId" clId="{0562BF8F-A0F9-4CA8-A792-F9D033A224D0}" dt="2021-05-05T04:08:17.090" v="777"/>
          <ac:spMkLst>
            <pc:docMk/>
            <pc:sldMk cId="1877189818" sldId="258"/>
            <ac:spMk id="5" creationId="{964F5F48-9E14-4005-B25A-3E53F44F859F}"/>
          </ac:spMkLst>
        </pc:spChg>
        <pc:spChg chg="mod">
          <ac:chgData name="Eli Ward" userId="31f9c99e63108846" providerId="LiveId" clId="{0562BF8F-A0F9-4CA8-A792-F9D033A224D0}" dt="2021-05-05T04:08:52.866" v="782"/>
          <ac:spMkLst>
            <pc:docMk/>
            <pc:sldMk cId="1877189818" sldId="258"/>
            <ac:spMk id="10" creationId="{CA1E76F2-E68E-41AF-B9C9-477CAF61F48C}"/>
          </ac:spMkLst>
        </pc:spChg>
        <pc:spChg chg="mod">
          <ac:chgData name="Eli Ward" userId="31f9c99e63108846" providerId="LiveId" clId="{0562BF8F-A0F9-4CA8-A792-F9D033A224D0}" dt="2021-05-05T04:08:52.866" v="782"/>
          <ac:spMkLst>
            <pc:docMk/>
            <pc:sldMk cId="1877189818" sldId="258"/>
            <ac:spMk id="11" creationId="{F5FC1948-B4DB-4A93-BE98-D206DCC747B5}"/>
          </ac:spMkLst>
        </pc:spChg>
        <pc:grpChg chg="add mod">
          <ac:chgData name="Eli Ward" userId="31f9c99e63108846" providerId="LiveId" clId="{0562BF8F-A0F9-4CA8-A792-F9D033A224D0}" dt="2021-05-05T04:08:58.664" v="783" actId="1076"/>
          <ac:grpSpMkLst>
            <pc:docMk/>
            <pc:sldMk cId="1877189818" sldId="258"/>
            <ac:grpSpMk id="7" creationId="{88E4F6C1-5420-4E25-9D91-FEACA5341D29}"/>
          </ac:grpSpMkLst>
        </pc:grpChg>
        <pc:picChg chg="add mod">
          <ac:chgData name="Eli Ward" userId="31f9c99e63108846" providerId="LiveId" clId="{0562BF8F-A0F9-4CA8-A792-F9D033A224D0}" dt="2021-05-05T04:08:37.677" v="781" actId="1076"/>
          <ac:picMkLst>
            <pc:docMk/>
            <pc:sldMk cId="1877189818" sldId="258"/>
            <ac:picMk id="6" creationId="{B0960D85-89E9-4C14-AD0D-66D16534A883}"/>
          </ac:picMkLst>
        </pc:picChg>
        <pc:cxnChg chg="mod">
          <ac:chgData name="Eli Ward" userId="31f9c99e63108846" providerId="LiveId" clId="{0562BF8F-A0F9-4CA8-A792-F9D033A224D0}" dt="2021-05-05T04:08:52.866" v="782"/>
          <ac:cxnSpMkLst>
            <pc:docMk/>
            <pc:sldMk cId="1877189818" sldId="258"/>
            <ac:cxnSpMk id="8" creationId="{380F9668-70C5-4B62-81DF-25107B29DD37}"/>
          </ac:cxnSpMkLst>
        </pc:cxnChg>
        <pc:cxnChg chg="mod">
          <ac:chgData name="Eli Ward" userId="31f9c99e63108846" providerId="LiveId" clId="{0562BF8F-A0F9-4CA8-A792-F9D033A224D0}" dt="2021-05-05T04:08:52.866" v="782"/>
          <ac:cxnSpMkLst>
            <pc:docMk/>
            <pc:sldMk cId="1877189818" sldId="258"/>
            <ac:cxnSpMk id="9" creationId="{6B6A7FE0-2AE5-4763-AE2E-CC13F9C1EFB5}"/>
          </ac:cxnSpMkLst>
        </pc:cxnChg>
      </pc:sldChg>
      <pc:sldChg chg="addSp delSp modSp new mod modClrScheme chgLayout">
        <pc:chgData name="Eli Ward" userId="31f9c99e63108846" providerId="LiveId" clId="{0562BF8F-A0F9-4CA8-A792-F9D033A224D0}" dt="2021-05-05T05:03:51.325" v="2040" actId="20577"/>
        <pc:sldMkLst>
          <pc:docMk/>
          <pc:sldMk cId="890470387" sldId="259"/>
        </pc:sldMkLst>
        <pc:spChg chg="mod ord">
          <ac:chgData name="Eli Ward" userId="31f9c99e63108846" providerId="LiveId" clId="{0562BF8F-A0F9-4CA8-A792-F9D033A224D0}" dt="2021-05-05T04:38:30.406" v="1706" actId="700"/>
          <ac:spMkLst>
            <pc:docMk/>
            <pc:sldMk cId="890470387" sldId="259"/>
            <ac:spMk id="2" creationId="{1F5231C4-B1FD-42EF-BE8D-EF0573FB44C7}"/>
          </ac:spMkLst>
        </pc:spChg>
        <pc:spChg chg="mod ord">
          <ac:chgData name="Eli Ward" userId="31f9c99e63108846" providerId="LiveId" clId="{0562BF8F-A0F9-4CA8-A792-F9D033A224D0}" dt="2021-05-05T05:03:51.325" v="2040" actId="20577"/>
          <ac:spMkLst>
            <pc:docMk/>
            <pc:sldMk cId="890470387" sldId="259"/>
            <ac:spMk id="3" creationId="{4C2B21BC-80E7-44D2-BA08-4B84517E09EC}"/>
          </ac:spMkLst>
        </pc:spChg>
        <pc:spChg chg="mod ord">
          <ac:chgData name="Eli Ward" userId="31f9c99e63108846" providerId="LiveId" clId="{0562BF8F-A0F9-4CA8-A792-F9D033A224D0}" dt="2021-05-05T04:38:30.406" v="1706" actId="700"/>
          <ac:spMkLst>
            <pc:docMk/>
            <pc:sldMk cId="890470387" sldId="259"/>
            <ac:spMk id="4" creationId="{E39BC747-1319-4F1A-9653-A3B4234C2301}"/>
          </ac:spMkLst>
        </pc:spChg>
        <pc:spChg chg="add del mod ord">
          <ac:chgData name="Eli Ward" userId="31f9c99e63108846" providerId="LiveId" clId="{0562BF8F-A0F9-4CA8-A792-F9D033A224D0}" dt="2021-05-05T04:38:32.498" v="1707"/>
          <ac:spMkLst>
            <pc:docMk/>
            <pc:sldMk cId="890470387" sldId="259"/>
            <ac:spMk id="5" creationId="{D2D259A3-1662-4805-83B8-C71196A3CF77}"/>
          </ac:spMkLst>
        </pc:spChg>
        <pc:picChg chg="add mod">
          <ac:chgData name="Eli Ward" userId="31f9c99e63108846" providerId="LiveId" clId="{0562BF8F-A0F9-4CA8-A792-F9D033A224D0}" dt="2021-05-05T04:39:01.645" v="1712" actId="1076"/>
          <ac:picMkLst>
            <pc:docMk/>
            <pc:sldMk cId="890470387" sldId="259"/>
            <ac:picMk id="6" creationId="{D15E8D8E-5072-4E22-8151-283031E0BEDF}"/>
          </ac:picMkLst>
        </pc:picChg>
      </pc:sldChg>
      <pc:sldChg chg="addSp delSp modSp new mod modClrScheme chgLayout modNotesTx">
        <pc:chgData name="Eli Ward" userId="31f9c99e63108846" providerId="LiveId" clId="{0562BF8F-A0F9-4CA8-A792-F9D033A224D0}" dt="2021-05-05T11:54:07.361" v="2907" actId="20577"/>
        <pc:sldMkLst>
          <pc:docMk/>
          <pc:sldMk cId="1051996448" sldId="260"/>
        </pc:sldMkLst>
        <pc:spChg chg="mod ord">
          <ac:chgData name="Eli Ward" userId="31f9c99e63108846" providerId="LiveId" clId="{0562BF8F-A0F9-4CA8-A792-F9D033A224D0}" dt="2021-05-05T05:10:05.003" v="2232" actId="700"/>
          <ac:spMkLst>
            <pc:docMk/>
            <pc:sldMk cId="1051996448" sldId="260"/>
            <ac:spMk id="2" creationId="{4B015350-D817-481C-9133-DD9599DB41F5}"/>
          </ac:spMkLst>
        </pc:spChg>
        <pc:spChg chg="mod ord">
          <ac:chgData name="Eli Ward" userId="31f9c99e63108846" providerId="LiveId" clId="{0562BF8F-A0F9-4CA8-A792-F9D033A224D0}" dt="2021-05-05T11:54:07.361" v="2907" actId="20577"/>
          <ac:spMkLst>
            <pc:docMk/>
            <pc:sldMk cId="1051996448" sldId="260"/>
            <ac:spMk id="3" creationId="{A9BF246A-ADFE-46A4-A0AD-EFE9A08973C7}"/>
          </ac:spMkLst>
        </pc:spChg>
        <pc:spChg chg="mod ord">
          <ac:chgData name="Eli Ward" userId="31f9c99e63108846" providerId="LiveId" clId="{0562BF8F-A0F9-4CA8-A792-F9D033A224D0}" dt="2021-05-05T05:10:05.003" v="2232" actId="700"/>
          <ac:spMkLst>
            <pc:docMk/>
            <pc:sldMk cId="1051996448" sldId="260"/>
            <ac:spMk id="4" creationId="{61B44849-AD50-431C-AE6B-7FB96751A7CF}"/>
          </ac:spMkLst>
        </pc:spChg>
        <pc:spChg chg="add del mod ord">
          <ac:chgData name="Eli Ward" userId="31f9c99e63108846" providerId="LiveId" clId="{0562BF8F-A0F9-4CA8-A792-F9D033A224D0}" dt="2021-05-05T05:10:52.481" v="2233" actId="22"/>
          <ac:spMkLst>
            <pc:docMk/>
            <pc:sldMk cId="1051996448" sldId="260"/>
            <ac:spMk id="5" creationId="{66D2E86B-532B-4A54-8E18-A1E2D59963EF}"/>
          </ac:spMkLst>
        </pc:spChg>
        <pc:picChg chg="add mod ord">
          <ac:chgData name="Eli Ward" userId="31f9c99e63108846" providerId="LiveId" clId="{0562BF8F-A0F9-4CA8-A792-F9D033A224D0}" dt="2021-05-05T05:11:07.422" v="2235" actId="1076"/>
          <ac:picMkLst>
            <pc:docMk/>
            <pc:sldMk cId="1051996448" sldId="260"/>
            <ac:picMk id="7" creationId="{39DE695C-3302-4F9F-8A83-EB1EC2B8518A}"/>
          </ac:picMkLst>
        </pc:picChg>
      </pc:sldChg>
      <pc:sldChg chg="modSp new del mod">
        <pc:chgData name="Eli Ward" userId="31f9c99e63108846" providerId="LiveId" clId="{0562BF8F-A0F9-4CA8-A792-F9D033A224D0}" dt="2021-05-05T11:15:14.752" v="2815" actId="2696"/>
        <pc:sldMkLst>
          <pc:docMk/>
          <pc:sldMk cId="1831269248" sldId="261"/>
        </pc:sldMkLst>
        <pc:spChg chg="mod">
          <ac:chgData name="Eli Ward" userId="31f9c99e63108846" providerId="LiveId" clId="{0562BF8F-A0F9-4CA8-A792-F9D033A224D0}" dt="2021-05-05T01:12:31.256" v="163" actId="20577"/>
          <ac:spMkLst>
            <pc:docMk/>
            <pc:sldMk cId="1831269248" sldId="261"/>
            <ac:spMk id="2" creationId="{5C358A9A-8B89-419F-880C-F1A6C2272AB8}"/>
          </ac:spMkLst>
        </pc:spChg>
        <pc:spChg chg="mod">
          <ac:chgData name="Eli Ward" userId="31f9c99e63108846" providerId="LiveId" clId="{0562BF8F-A0F9-4CA8-A792-F9D033A224D0}" dt="2021-05-05T05:18:04.508" v="2676" actId="20577"/>
          <ac:spMkLst>
            <pc:docMk/>
            <pc:sldMk cId="1831269248" sldId="261"/>
            <ac:spMk id="3" creationId="{467D1F6E-92CC-4A14-89E4-5D0F97C5BF62}"/>
          </ac:spMkLst>
        </pc:spChg>
      </pc:sldChg>
      <pc:sldChg chg="modSp new mod">
        <pc:chgData name="Eli Ward" userId="31f9c99e63108846" providerId="LiveId" clId="{0562BF8F-A0F9-4CA8-A792-F9D033A224D0}" dt="2021-05-05T04:39:42.125" v="1718" actId="20577"/>
        <pc:sldMkLst>
          <pc:docMk/>
          <pc:sldMk cId="2793259258" sldId="262"/>
        </pc:sldMkLst>
        <pc:spChg chg="mod">
          <ac:chgData name="Eli Ward" userId="31f9c99e63108846" providerId="LiveId" clId="{0562BF8F-A0F9-4CA8-A792-F9D033A224D0}" dt="2021-05-05T04:03:29.142" v="707" actId="20577"/>
          <ac:spMkLst>
            <pc:docMk/>
            <pc:sldMk cId="2793259258" sldId="262"/>
            <ac:spMk id="2" creationId="{78366A87-9823-4AE2-A3E9-41DDB6186845}"/>
          </ac:spMkLst>
        </pc:spChg>
        <pc:spChg chg="mod">
          <ac:chgData name="Eli Ward" userId="31f9c99e63108846" providerId="LiveId" clId="{0562BF8F-A0F9-4CA8-A792-F9D033A224D0}" dt="2021-05-05T04:39:42.125" v="1718" actId="20577"/>
          <ac:spMkLst>
            <pc:docMk/>
            <pc:sldMk cId="2793259258" sldId="262"/>
            <ac:spMk id="3" creationId="{5BB8E000-F2DB-420C-8734-D636D5CF0F6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7E854-7D15-4570-8C13-6F27ECD38E7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72D78-2FA8-4683-8D3A-785A55133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33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Delete FOM?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72D78-2FA8-4683-8D3A-785A551333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62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Gammas and neutrons are the incident radiation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72D78-2FA8-4683-8D3A-785A551333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56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72D78-2FA8-4683-8D3A-785A551333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81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B46C9-410F-4C36-A8CF-17881F8C19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C41001-7954-434C-826E-74D4437FE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8558B-0933-403A-A915-7CFAC01A2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9CFD-ADCF-4688-83F2-0D0960269040}" type="datetime1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C7BC4-A53D-461E-855B-71C7D7BEF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1C6F9-D9E0-48F4-8206-0E78D9C52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ACA34-A8AA-4E12-8381-25F6560BA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84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5B23-7EF5-41B8-A1ED-B26E73B0D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D90A08-5056-412C-8DBD-9D3119F9D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D3A11-8A4A-4399-8D0D-B6C220704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F910-5A6C-4F11-A837-1FAC33BF7663}" type="datetime1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0921E-3880-48A3-BB80-B57BBA0C6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72F81-095E-4BD8-9E81-D019511BA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ACA34-A8AA-4E12-8381-25F6560BA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10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3FA6D2-0554-4218-A0F8-32646BF481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AA45FA-B0CD-44D0-A6AD-518E08C2F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DF293-D52F-47E1-A7AB-B1E99D3F7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F970-560B-45BD-8FF9-5D8466A5C278}" type="datetime1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09983-1A49-4669-B2CF-66A03A67B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D93F0-EC04-47AA-9C56-81A93E8D2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ACA34-A8AA-4E12-8381-25F6560BA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96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736B6-5CEA-4901-8D25-8C0BE4A07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61DF0-9CC0-4BCA-B84A-3891DDECF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371C0-A26F-4E86-B76B-2EA6E6428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0DF8-E2E0-4B67-86F1-D53A7E41E48A}" type="datetime1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DDE84-5472-47C0-888D-51F0698D2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1865D-53AF-4CD5-BCAA-2AF0B87F6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ACA34-A8AA-4E12-8381-25F6560BA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847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5D383-B81A-4664-ACA6-E62B3F7AD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A15EA-55D3-4DC3-993A-85E580532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539AD-85C7-43B9-8C90-615767663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337D-2193-4443-9EEE-3199EECA278E}" type="datetime1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AE0A0-2AED-4EBF-A137-AA087AAD7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74088-A10A-401A-8D89-F97E0147E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ACA34-A8AA-4E12-8381-25F6560BA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34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1FE79-8390-48E6-970F-EA89B1743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76C75-2C3B-48DB-AA05-7664BAE0EB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40B95-4A5C-473E-9697-CE1B4C22E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53A4E-DC65-4D04-AD2C-AAD541484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F1E05-ED9F-44E7-AEB6-D8E0E380C443}" type="datetime1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1C9A4-BDB1-4B71-9DCD-B9AAD0111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F8BD0-91F4-4F3F-AC5D-E756E6559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ACA34-A8AA-4E12-8381-25F6560BA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38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1D60-9021-4E95-AB26-123059299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9A934-DE71-4DE5-9141-92BB30CD7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63DF0-37C7-490A-803D-BC4F2C44F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6914A4-DD0E-4462-B6A0-54D5CE6F6E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3D06B6-933D-4912-804C-15154E655D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A51D29-7521-4DAF-818E-661679C73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D7E3-6043-4A74-9306-95CD405E91CE}" type="datetime1">
              <a:rPr lang="en-US" smtClean="0"/>
              <a:t>5/5/2021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2A1B92-E579-46D5-B057-EF3C42917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0E533E-5E5C-42EB-AAA3-E2DCB1FD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ACA34-A8AA-4E12-8381-25F6560BA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14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70BF9-2662-4B0B-B882-7101934EC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D3A74-68C8-4EA1-B0F4-0F9804CC3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3DF0B-0B7A-46FC-9A19-A0A676F549A0}" type="datetime1">
              <a:rPr lang="en-US" smtClean="0"/>
              <a:t>5/5/2021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6FBADB-3AFC-4C35-AA8B-1E517B7F7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8DE90E-4EC2-4276-BD80-221197B3D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ACA34-A8AA-4E12-8381-25F6560BA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9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540DD5-0E66-46BB-8637-DC0320D5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D1BF-3C4C-44E7-9177-4B1F54C6DA9D}" type="datetime1">
              <a:rPr lang="en-US" smtClean="0"/>
              <a:t>5/5/2021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55FA89-EA8F-4E9D-98F1-8499DC5F9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2EFF9-942F-49E5-B3A5-C3B85C23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ACA34-A8AA-4E12-8381-25F6560BA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49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8A3B7-D769-44C8-B564-4DC25F99F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E7BA3-E3AE-40A2-BD76-F70C57E5A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0E12A-096C-440D-B218-D8C2C86B6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CE3D7-BA48-44A2-B1D1-C63436593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45EA6-34AA-4103-AF61-29DF2836041F}" type="datetime1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8047E-7F0D-458E-A025-5FFC6AB0D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A2234-B80C-44F0-ABFF-C3B1A55E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ACA34-A8AA-4E12-8381-25F6560BA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66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11618-E661-496E-9C34-D77AF471F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D1BB92-FF55-4634-B5F8-C9DCA7DA5F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16711-3014-4878-90B4-A30EE5A55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FD37B-D937-4D54-98F7-35B720FFE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A9CF-EC49-4239-9354-36B1DF6600C1}" type="datetime1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C7389-4295-4535-BB3A-BD2CA8A4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C7D69-9F44-4A7F-9B90-D605F3CF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ACA34-A8AA-4E12-8381-25F6560BA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8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3630FC-34F9-49D0-A11D-CF38FB4F3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B70D4-D498-45F5-8FEA-F81E998B6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A16E5-404F-48EC-B4AC-6909DCAD1B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DC563-6C9E-4746-A492-8D406EE372D7}" type="datetime1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92656-7BA1-41AD-87C7-8DA5DA85F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257E8-AB50-4C25-9212-C6BAD4B66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ACA34-A8AA-4E12-8381-25F6560BA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29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EB326-845C-488B-9358-CBFE3D053A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Optimizing Pulse Shape Discrimination in a PEN Scintillator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342CC1-DB42-46D3-9233-0EFEB3069F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Eli Ward</a:t>
            </a:r>
          </a:p>
          <a:p>
            <a:r>
              <a:rPr lang="en-US" dirty="0"/>
              <a:t>PHYS 594</a:t>
            </a:r>
          </a:p>
          <a:p>
            <a:r>
              <a:rPr lang="en-US" dirty="0"/>
              <a:t>Final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EA85F9-F151-4867-B970-CE8483BA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ACA34-A8AA-4E12-8381-25F6560BA5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4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BEC4F-BEFF-4B69-98E6-E15608D05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Pulse Shape Discrimination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78695-A33C-49B2-9C1E-B7AF33FCE9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Radiation entering scintillator triggers pulses of light</a:t>
            </a:r>
          </a:p>
          <a:p>
            <a:r>
              <a:rPr lang="en-US" dirty="0"/>
              <a:t>Scintillation pulses have different shapes for different incident radiation</a:t>
            </a:r>
          </a:p>
          <a:p>
            <a:r>
              <a:rPr lang="en-US" dirty="0"/>
              <a:t>Pulse Shape Discrimination (PSD) calculation can be used to distinguish between most, but not all, types of scintillation pulses</a:t>
            </a:r>
          </a:p>
          <a:p>
            <a:r>
              <a:rPr lang="en-US" dirty="0"/>
              <a:t>Project goal: to design a NN that can classify scintillation pulses that traditional PSD calculation cannot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8CF83881-7443-419D-8BE1-035BA980C6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19800" y="2432896"/>
            <a:ext cx="6083157" cy="3127447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8CACB-5EFC-4679-B591-85330D9E3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ACA34-A8AA-4E12-8381-25F6560BA5AA}" type="slidenum">
              <a:rPr lang="en-US" smtClean="0"/>
              <a:t>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E791B0-F087-4E5A-BFF7-95F6291AFF7E}"/>
              </a:ext>
            </a:extLst>
          </p:cNvPr>
          <p:cNvSpPr/>
          <p:nvPr/>
        </p:nvSpPr>
        <p:spPr>
          <a:xfrm>
            <a:off x="6741763" y="2432896"/>
            <a:ext cx="1868837" cy="6977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88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A137E-3ACD-4B84-98FD-F418DF4D2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476FC-6BC6-4461-B2F6-115FFFE08B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Pulses in data come from either incident gamma rays or neutrons</a:t>
            </a:r>
          </a:p>
          <a:p>
            <a:r>
              <a:rPr lang="en-US" dirty="0"/>
              <a:t>20,000 pulses; half from gamma rays, half from neutrons</a:t>
            </a:r>
          </a:p>
          <a:p>
            <a:r>
              <a:rPr lang="en-US" dirty="0"/>
              <a:t>Each pulse is given as a histogram with 200 bins with width of 4 ns</a:t>
            </a:r>
          </a:p>
          <a:p>
            <a:r>
              <a:rPr lang="en-US" dirty="0"/>
              <a:t>“Good quality” data:</a:t>
            </a:r>
          </a:p>
          <a:p>
            <a:pPr lvl="1"/>
            <a:r>
              <a:rPr lang="en-US" dirty="0"/>
              <a:t>Energy deposition is 1 MeV to 4.5 MeV</a:t>
            </a:r>
          </a:p>
          <a:p>
            <a:r>
              <a:rPr lang="en-US" dirty="0"/>
              <a:t>“Medium quality” data:</a:t>
            </a:r>
          </a:p>
          <a:p>
            <a:pPr lvl="1"/>
            <a:r>
              <a:rPr lang="en-US" dirty="0"/>
              <a:t>Energy deposition is 450 KeV to 4.5 MeV</a:t>
            </a:r>
          </a:p>
          <a:p>
            <a:r>
              <a:rPr lang="en-US" dirty="0"/>
              <a:t>Low energy measurements cut out</a:t>
            </a:r>
          </a:p>
          <a:p>
            <a:r>
              <a:rPr lang="en-US" dirty="0"/>
              <a:t>Data is fed into NN as a list of lists</a:t>
            </a:r>
          </a:p>
          <a:p>
            <a:pPr lvl="1"/>
            <a:r>
              <a:rPr lang="en-US" dirty="0"/>
              <a:t>Each inner list is a single pulse</a:t>
            </a:r>
          </a:p>
          <a:p>
            <a:r>
              <a:rPr lang="en-US" dirty="0"/>
              <a:t>Corresponding list of labels </a:t>
            </a:r>
          </a:p>
          <a:p>
            <a:pPr lvl="1"/>
            <a:r>
              <a:rPr lang="en-US" dirty="0"/>
              <a:t>Labels each pulse as a gamma or neutron pulse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66750-343E-4E20-AD84-51CE74320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ACA34-A8AA-4E12-8381-25F6560BA5AA}" type="slidenum">
              <a:rPr lang="en-US" smtClean="0"/>
              <a:t>3</a:t>
            </a:fld>
            <a:endParaRPr lang="en-US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B0960D85-89E9-4C14-AD0D-66D16534A8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19800" y="1863185"/>
            <a:ext cx="5816029" cy="427621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88E4F6C1-5420-4E25-9D91-FEACA5341D29}"/>
              </a:ext>
            </a:extLst>
          </p:cNvPr>
          <p:cNvGrpSpPr/>
          <p:nvPr/>
        </p:nvGrpSpPr>
        <p:grpSpPr>
          <a:xfrm>
            <a:off x="9982200" y="2370352"/>
            <a:ext cx="2310062" cy="492442"/>
            <a:chOff x="9492916" y="2606658"/>
            <a:chExt cx="2310062" cy="492442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80F9668-70C5-4B62-81DF-25107B29DD37}"/>
                </a:ext>
              </a:extLst>
            </p:cNvPr>
            <p:cNvCxnSpPr/>
            <p:nvPr/>
          </p:nvCxnSpPr>
          <p:spPr>
            <a:xfrm>
              <a:off x="9492916" y="2729768"/>
              <a:ext cx="553452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B6A7FE0-2AE5-4763-AE2E-CC13F9C1EFB5}"/>
                </a:ext>
              </a:extLst>
            </p:cNvPr>
            <p:cNvCxnSpPr/>
            <p:nvPr/>
          </p:nvCxnSpPr>
          <p:spPr>
            <a:xfrm>
              <a:off x="9492916" y="2975990"/>
              <a:ext cx="55345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A1E76F2-E68E-41AF-B9C9-477CAF61F48C}"/>
                </a:ext>
              </a:extLst>
            </p:cNvPr>
            <p:cNvSpPr txBox="1"/>
            <p:nvPr/>
          </p:nvSpPr>
          <p:spPr>
            <a:xfrm>
              <a:off x="10046368" y="2606658"/>
              <a:ext cx="17566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Gamma Trace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5FC1948-B4DB-4A93-BE98-D206DCC747B5}"/>
                </a:ext>
              </a:extLst>
            </p:cNvPr>
            <p:cNvSpPr txBox="1"/>
            <p:nvPr/>
          </p:nvSpPr>
          <p:spPr>
            <a:xfrm>
              <a:off x="10046368" y="2852879"/>
              <a:ext cx="17566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Neutron Trace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7189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231C4-B1FD-42EF-BE8D-EF0573FB4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B21BC-80E7-44D2-BA08-4B84517E09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Fed into NN randomly sorted list of gamma and neutron pulses</a:t>
            </a:r>
          </a:p>
          <a:p>
            <a:r>
              <a:rPr lang="en-US" dirty="0"/>
              <a:t>NN uses </a:t>
            </a:r>
            <a:r>
              <a:rPr lang="en-US" dirty="0" err="1"/>
              <a:t>Keras</a:t>
            </a:r>
            <a:r>
              <a:rPr lang="en-US" dirty="0"/>
              <a:t> API, Sequential model, Dense layers</a:t>
            </a:r>
          </a:p>
          <a:p>
            <a:r>
              <a:rPr lang="en-US" dirty="0"/>
              <a:t>Binary cross entropy cost function</a:t>
            </a:r>
          </a:p>
          <a:p>
            <a:r>
              <a:rPr lang="en-US" dirty="0"/>
              <a:t>Tried different batch sizes </a:t>
            </a:r>
          </a:p>
          <a:p>
            <a:r>
              <a:rPr lang="en-US" dirty="0"/>
              <a:t>Tried </a:t>
            </a:r>
            <a:r>
              <a:rPr lang="en-US" dirty="0" err="1"/>
              <a:t>ReLU</a:t>
            </a:r>
            <a:r>
              <a:rPr lang="en-US" dirty="0"/>
              <a:t> and sigmoid activation functions for each layer</a:t>
            </a:r>
          </a:p>
          <a:p>
            <a:r>
              <a:rPr lang="en-US" dirty="0"/>
              <a:t>Tried “tall and skinny” NN and “short and wide” NN</a:t>
            </a:r>
          </a:p>
          <a:p>
            <a:r>
              <a:rPr lang="en-US" dirty="0"/>
              <a:t>Added dropout layer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9BC747-1319-4F1A-9653-A3B4234C2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ACA34-A8AA-4E12-8381-25F6560BA5AA}" type="slidenum">
              <a:rPr lang="en-US" smtClean="0"/>
              <a:t>4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15E8D8E-5072-4E22-8151-283031E0BE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2123538"/>
            <a:ext cx="6045463" cy="3753280"/>
          </a:xfrm>
        </p:spPr>
      </p:pic>
    </p:spTree>
    <p:extLst>
      <p:ext uri="{BB962C8B-B14F-4D97-AF65-F5344CB8AC3E}">
        <p14:creationId xmlns:p14="http://schemas.microsoft.com/office/powerpoint/2010/main" val="890470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15350-D817-481C-9133-DD9599DB4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F246A-ADFE-46A4-A0AD-EFE9A08973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Accuracy of NN was remarkably consistent:</a:t>
            </a:r>
          </a:p>
          <a:p>
            <a:pPr lvl="1"/>
            <a:r>
              <a:rPr lang="en-US" dirty="0"/>
              <a:t>“Good quality” data: &gt;99% accuracy</a:t>
            </a:r>
          </a:p>
          <a:p>
            <a:pPr lvl="1"/>
            <a:r>
              <a:rPr lang="en-US" dirty="0"/>
              <a:t>“Medium quality” data: 95-97% accuracy</a:t>
            </a:r>
          </a:p>
          <a:p>
            <a:r>
              <a:rPr lang="en-US" dirty="0"/>
              <a:t>These accuracy ranges persisted for every hyperparameter value and NN shape that I tried</a:t>
            </a:r>
          </a:p>
          <a:p>
            <a:r>
              <a:rPr lang="en-US" dirty="0"/>
              <a:t>Only factor that seemed to improve “medium quality” data accuracy was adding a dropout (0.25) layer – by ~1%</a:t>
            </a:r>
          </a:p>
          <a:p>
            <a:r>
              <a:rPr lang="en-US" dirty="0"/>
              <a:t>NN appears to be relatively successful, but with not much room for improvement using current methods</a:t>
            </a:r>
          </a:p>
          <a:p>
            <a:r>
              <a:rPr lang="en-US" dirty="0"/>
              <a:t>As of yet do not have a good way to compare NN to traditional PSD calculation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9DE695C-3302-4F9F-8A83-EB1EC2B851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19800" y="1321920"/>
            <a:ext cx="5181600" cy="535874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44849-AD50-431C-AE6B-7FB96751A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ACA34-A8AA-4E12-8381-25F6560BA5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96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66A87-9823-4AE2-A3E9-41DDB618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8E000-F2DB-420C-8734-D636D5CF0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 to Yuri </a:t>
            </a:r>
            <a:r>
              <a:rPr lang="en-US" dirty="0" err="1"/>
              <a:t>Efremenko</a:t>
            </a:r>
            <a:r>
              <a:rPr lang="en-US" dirty="0"/>
              <a:t>, Brennan Hackett and Jesse Harris</a:t>
            </a:r>
          </a:p>
          <a:p>
            <a:r>
              <a:rPr lang="en-US" dirty="0"/>
              <a:t>B. Hackett, R. Toomey, “Measurement of Luminescent Properties of Polyethylene 2,6-Naphthalate,” (2021).</a:t>
            </a:r>
          </a:p>
          <a:p>
            <a:r>
              <a:rPr lang="en-US" dirty="0"/>
              <a:t>Hackett, Brennan. </a:t>
            </a:r>
            <a:r>
              <a:rPr lang="en-US" i="1" dirty="0"/>
              <a:t>Scintillation and Optical Properties of the Low-Background Scintillator, PEN.</a:t>
            </a:r>
            <a:r>
              <a:rPr lang="en-US" dirty="0"/>
              <a:t> 2021. PowerPoint Presentation.</a:t>
            </a:r>
          </a:p>
          <a:p>
            <a:r>
              <a:rPr lang="en-US" dirty="0"/>
              <a:t>J. Harris, “An A.I. Approach to Higgs Decay,” (2020).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7E7CCE-1D5B-4A1D-8AB2-5DC7FA82B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ACA34-A8AA-4E12-8381-25F6560BA5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59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424</Words>
  <Application>Microsoft Office PowerPoint</Application>
  <PresentationFormat>Widescreen</PresentationFormat>
  <Paragraphs>56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Optimizing Pulse Shape Discrimination in a PEN Scintillator</vt:lpstr>
      <vt:lpstr>Pulse Shape Discrimination</vt:lpstr>
      <vt:lpstr>Data</vt:lpstr>
      <vt:lpstr>Binary Classification</vt:lpstr>
      <vt:lpstr>Results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Pulse Shape Discrimination in a PEN Scintillator</dc:title>
  <dc:creator>Eli Ward</dc:creator>
  <cp:lastModifiedBy>Eli Ward</cp:lastModifiedBy>
  <cp:revision>1</cp:revision>
  <dcterms:created xsi:type="dcterms:W3CDTF">2021-05-05T01:08:53Z</dcterms:created>
  <dcterms:modified xsi:type="dcterms:W3CDTF">2021-05-05T11:54:10Z</dcterms:modified>
</cp:coreProperties>
</file>