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8" r:id="rId4"/>
    <p:sldId id="270" r:id="rId5"/>
    <p:sldId id="258" r:id="rId6"/>
    <p:sldId id="260" r:id="rId7"/>
    <p:sldId id="261" r:id="rId8"/>
    <p:sldId id="263" r:id="rId9"/>
    <p:sldId id="267" r:id="rId10"/>
    <p:sldId id="271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42A47-8549-45D5-91DE-6DE6D027E0AB}" v="427" dt="2021-04-28T18:29:3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 Ward" userId="31f9c99e63108846" providerId="LiveId" clId="{C3B42A47-8549-45D5-91DE-6DE6D027E0AB}"/>
    <pc:docChg chg="undo redo custSel addSld delSld modSld">
      <pc:chgData name="Eli Ward" userId="31f9c99e63108846" providerId="LiveId" clId="{C3B42A47-8549-45D5-91DE-6DE6D027E0AB}" dt="2021-04-28T20:54:54.224" v="12775" actId="20577"/>
      <pc:docMkLst>
        <pc:docMk/>
      </pc:docMkLst>
      <pc:sldChg chg="modSp mod">
        <pc:chgData name="Eli Ward" userId="31f9c99e63108846" providerId="LiveId" clId="{C3B42A47-8549-45D5-91DE-6DE6D027E0AB}" dt="2021-04-26T00:46:26.688" v="2922" actId="20577"/>
        <pc:sldMkLst>
          <pc:docMk/>
          <pc:sldMk cId="1215295559" sldId="256"/>
        </pc:sldMkLst>
        <pc:spChg chg="mod">
          <ac:chgData name="Eli Ward" userId="31f9c99e63108846" providerId="LiveId" clId="{C3B42A47-8549-45D5-91DE-6DE6D027E0AB}" dt="2021-04-26T00:46:26.688" v="2922" actId="20577"/>
          <ac:spMkLst>
            <pc:docMk/>
            <pc:sldMk cId="1215295559" sldId="256"/>
            <ac:spMk id="2" creationId="{9401350A-1AC6-40D4-8B66-E5CE05E29E6B}"/>
          </ac:spMkLst>
        </pc:spChg>
      </pc:sldChg>
      <pc:sldChg chg="modSp mod modNotesTx">
        <pc:chgData name="Eli Ward" userId="31f9c99e63108846" providerId="LiveId" clId="{C3B42A47-8549-45D5-91DE-6DE6D027E0AB}" dt="2021-04-28T15:06:19.295" v="9045" actId="20577"/>
        <pc:sldMkLst>
          <pc:docMk/>
          <pc:sldMk cId="1218459856" sldId="257"/>
        </pc:sldMkLst>
        <pc:spChg chg="mod">
          <ac:chgData name="Eli Ward" userId="31f9c99e63108846" providerId="LiveId" clId="{C3B42A47-8549-45D5-91DE-6DE6D027E0AB}" dt="2021-04-27T05:13:15.866" v="3842" actId="20577"/>
          <ac:spMkLst>
            <pc:docMk/>
            <pc:sldMk cId="1218459856" sldId="257"/>
            <ac:spMk id="2" creationId="{8082637A-B828-4095-AF53-9A6C621D1A67}"/>
          </ac:spMkLst>
        </pc:spChg>
        <pc:spChg chg="mod">
          <ac:chgData name="Eli Ward" userId="31f9c99e63108846" providerId="LiveId" clId="{C3B42A47-8549-45D5-91DE-6DE6D027E0AB}" dt="2021-04-28T15:03:03.434" v="8697" actId="6549"/>
          <ac:spMkLst>
            <pc:docMk/>
            <pc:sldMk cId="1218459856" sldId="257"/>
            <ac:spMk id="3" creationId="{5FD9C9AB-0750-432B-9F24-4901D428CFDD}"/>
          </ac:spMkLst>
        </pc:spChg>
      </pc:sldChg>
      <pc:sldChg chg="addSp delSp modSp mod modClrScheme chgLayout modNotesTx">
        <pc:chgData name="Eli Ward" userId="31f9c99e63108846" providerId="LiveId" clId="{C3B42A47-8549-45D5-91DE-6DE6D027E0AB}" dt="2021-04-28T19:07:20.643" v="12762" actId="20577"/>
        <pc:sldMkLst>
          <pc:docMk/>
          <pc:sldMk cId="2455996464" sldId="258"/>
        </pc:sldMkLst>
        <pc:spChg chg="mod ord">
          <ac:chgData name="Eli Ward" userId="31f9c99e63108846" providerId="LiveId" clId="{C3B42A47-8549-45D5-91DE-6DE6D027E0AB}" dt="2021-04-28T04:44:34.590" v="8283" actId="700"/>
          <ac:spMkLst>
            <pc:docMk/>
            <pc:sldMk cId="2455996464" sldId="258"/>
            <ac:spMk id="2" creationId="{3B92DDDD-A4D7-4223-8EB3-4AC372D9488B}"/>
          </ac:spMkLst>
        </pc:spChg>
        <pc:spChg chg="mod ord">
          <ac:chgData name="Eli Ward" userId="31f9c99e63108846" providerId="LiveId" clId="{C3B42A47-8549-45D5-91DE-6DE6D027E0AB}" dt="2021-04-28T19:07:20.643" v="12762" actId="20577"/>
          <ac:spMkLst>
            <pc:docMk/>
            <pc:sldMk cId="2455996464" sldId="258"/>
            <ac:spMk id="3" creationId="{77977828-CBDF-4AE2-B340-9026C17145D8}"/>
          </ac:spMkLst>
        </pc:spChg>
        <pc:spChg chg="add del mod ord">
          <ac:chgData name="Eli Ward" userId="31f9c99e63108846" providerId="LiveId" clId="{C3B42A47-8549-45D5-91DE-6DE6D027E0AB}" dt="2021-04-28T04:44:36.838" v="8286" actId="22"/>
          <ac:spMkLst>
            <pc:docMk/>
            <pc:sldMk cId="2455996464" sldId="258"/>
            <ac:spMk id="4" creationId="{0DC956E4-CEB0-4AE7-8411-3AE4A8C5DC43}"/>
          </ac:spMkLst>
        </pc:spChg>
        <pc:picChg chg="add mod ord">
          <ac:chgData name="Eli Ward" userId="31f9c99e63108846" providerId="LiveId" clId="{C3B42A47-8549-45D5-91DE-6DE6D027E0AB}" dt="2021-04-28T04:44:50.464" v="8290" actId="1076"/>
          <ac:picMkLst>
            <pc:docMk/>
            <pc:sldMk cId="2455996464" sldId="258"/>
            <ac:picMk id="6" creationId="{DB5D3E9C-A591-442A-B959-3AA9E8C90DD1}"/>
          </ac:picMkLst>
        </pc:picChg>
      </pc:sldChg>
      <pc:sldChg chg="modSp add del mod modShow">
        <pc:chgData name="Eli Ward" userId="31f9c99e63108846" providerId="LiveId" clId="{C3B42A47-8549-45D5-91DE-6DE6D027E0AB}" dt="2021-04-28T04:09:24.140" v="7766" actId="2696"/>
        <pc:sldMkLst>
          <pc:docMk/>
          <pc:sldMk cId="3825657431" sldId="259"/>
        </pc:sldMkLst>
        <pc:spChg chg="mod">
          <ac:chgData name="Eli Ward" userId="31f9c99e63108846" providerId="LiveId" clId="{C3B42A47-8549-45D5-91DE-6DE6D027E0AB}" dt="2021-04-28T04:09:16.174" v="7765" actId="20577"/>
          <ac:spMkLst>
            <pc:docMk/>
            <pc:sldMk cId="3825657431" sldId="259"/>
            <ac:spMk id="3" creationId="{D33301B6-17F6-48B3-9D14-B9F5BCF2349A}"/>
          </ac:spMkLst>
        </pc:spChg>
      </pc:sldChg>
      <pc:sldChg chg="addSp delSp modSp mod setBg modClrScheme chgLayout modNotesTx">
        <pc:chgData name="Eli Ward" userId="31f9c99e63108846" providerId="LiveId" clId="{C3B42A47-8549-45D5-91DE-6DE6D027E0AB}" dt="2021-04-27T19:34:01.125" v="6272" actId="20577"/>
        <pc:sldMkLst>
          <pc:docMk/>
          <pc:sldMk cId="3881357195" sldId="260"/>
        </pc:sldMkLst>
        <pc:spChg chg="mod ord">
          <ac:chgData name="Eli Ward" userId="31f9c99e63108846" providerId="LiveId" clId="{C3B42A47-8549-45D5-91DE-6DE6D027E0AB}" dt="2021-04-27T06:52:34.570" v="5555" actId="26606"/>
          <ac:spMkLst>
            <pc:docMk/>
            <pc:sldMk cId="3881357195" sldId="260"/>
            <ac:spMk id="2" creationId="{C08F71EB-93C2-4C7E-888B-065074179E6F}"/>
          </ac:spMkLst>
        </pc:spChg>
        <pc:spChg chg="mod ord">
          <ac:chgData name="Eli Ward" userId="31f9c99e63108846" providerId="LiveId" clId="{C3B42A47-8549-45D5-91DE-6DE6D027E0AB}" dt="2021-04-27T06:52:34.570" v="5555" actId="26606"/>
          <ac:spMkLst>
            <pc:docMk/>
            <pc:sldMk cId="3881357195" sldId="260"/>
            <ac:spMk id="3" creationId="{F0CE7FB1-48CC-41E3-8897-FE4C56A73E84}"/>
          </ac:spMkLst>
        </pc:spChg>
        <pc:spChg chg="add del mod ord">
          <ac:chgData name="Eli Ward" userId="31f9c99e63108846" providerId="LiveId" clId="{C3B42A47-8549-45D5-91DE-6DE6D027E0AB}" dt="2021-04-27T06:52:23.857" v="5551" actId="22"/>
          <ac:spMkLst>
            <pc:docMk/>
            <pc:sldMk cId="3881357195" sldId="260"/>
            <ac:spMk id="4" creationId="{07809410-8D05-4059-9C46-C207B72D1899}"/>
          </ac:spMkLst>
        </pc:spChg>
        <pc:spChg chg="add del">
          <ac:chgData name="Eli Ward" userId="31f9c99e63108846" providerId="LiveId" clId="{C3B42A47-8549-45D5-91DE-6DE6D027E0AB}" dt="2021-04-27T06:52:34.570" v="5555" actId="26606"/>
          <ac:spMkLst>
            <pc:docMk/>
            <pc:sldMk cId="3881357195" sldId="260"/>
            <ac:spMk id="11" creationId="{2B566528-1B12-4246-9431-5C2D7D081168}"/>
          </ac:spMkLst>
        </pc:spChg>
        <pc:grpChg chg="add del">
          <ac:chgData name="Eli Ward" userId="31f9c99e63108846" providerId="LiveId" clId="{C3B42A47-8549-45D5-91DE-6DE6D027E0AB}" dt="2021-04-27T06:52:34.570" v="5555" actId="26606"/>
          <ac:grpSpMkLst>
            <pc:docMk/>
            <pc:sldMk cId="3881357195" sldId="260"/>
            <ac:grpSpMk id="13" creationId="{828A5161-06F1-46CF-8AD7-844680A59E13}"/>
          </ac:grpSpMkLst>
        </pc:grpChg>
        <pc:grpChg chg="add del">
          <ac:chgData name="Eli Ward" userId="31f9c99e63108846" providerId="LiveId" clId="{C3B42A47-8549-45D5-91DE-6DE6D027E0AB}" dt="2021-04-27T06:52:34.570" v="5555" actId="26606"/>
          <ac:grpSpMkLst>
            <pc:docMk/>
            <pc:sldMk cId="3881357195" sldId="260"/>
            <ac:grpSpMk id="17" creationId="{5995D10D-E9C9-47DB-AE7E-801FEF38F5C9}"/>
          </ac:grpSpMkLst>
        </pc:grpChg>
        <pc:picChg chg="add mod ord">
          <ac:chgData name="Eli Ward" userId="31f9c99e63108846" providerId="LiveId" clId="{C3B42A47-8549-45D5-91DE-6DE6D027E0AB}" dt="2021-04-27T06:52:54.408" v="5559" actId="1076"/>
          <ac:picMkLst>
            <pc:docMk/>
            <pc:sldMk cId="3881357195" sldId="260"/>
            <ac:picMk id="6" creationId="{A2203701-7A9B-49E6-A021-6F058372BB3F}"/>
          </ac:picMkLst>
        </pc:picChg>
      </pc:sldChg>
      <pc:sldChg chg="addSp delSp modSp mod modClrScheme modShow chgLayout modNotesTx">
        <pc:chgData name="Eli Ward" userId="31f9c99e63108846" providerId="LiveId" clId="{C3B42A47-8549-45D5-91DE-6DE6D027E0AB}" dt="2021-04-28T19:32:03.173" v="12774" actId="14100"/>
        <pc:sldMkLst>
          <pc:docMk/>
          <pc:sldMk cId="223937872" sldId="261"/>
        </pc:sldMkLst>
        <pc:spChg chg="mod ord">
          <ac:chgData name="Eli Ward" userId="31f9c99e63108846" providerId="LiveId" clId="{C3B42A47-8549-45D5-91DE-6DE6D027E0AB}" dt="2021-04-28T15:30:57.909" v="9405" actId="700"/>
          <ac:spMkLst>
            <pc:docMk/>
            <pc:sldMk cId="223937872" sldId="261"/>
            <ac:spMk id="2" creationId="{F3A6F5CE-AE50-40DA-AF93-24914758723C}"/>
          </ac:spMkLst>
        </pc:spChg>
        <pc:spChg chg="mod ord">
          <ac:chgData name="Eli Ward" userId="31f9c99e63108846" providerId="LiveId" clId="{C3B42A47-8549-45D5-91DE-6DE6D027E0AB}" dt="2021-04-28T19:32:03.173" v="12774" actId="14100"/>
          <ac:spMkLst>
            <pc:docMk/>
            <pc:sldMk cId="223937872" sldId="261"/>
            <ac:spMk id="3" creationId="{19724E22-37CD-47C4-8AA5-A17C56B5918A}"/>
          </ac:spMkLst>
        </pc:spChg>
        <pc:spChg chg="add del mod ord">
          <ac:chgData name="Eli Ward" userId="31f9c99e63108846" providerId="LiveId" clId="{C3B42A47-8549-45D5-91DE-6DE6D027E0AB}" dt="2021-04-28T15:31:07.412" v="9408"/>
          <ac:spMkLst>
            <pc:docMk/>
            <pc:sldMk cId="223937872" sldId="261"/>
            <ac:spMk id="4" creationId="{648A32AB-3AF9-4E5C-85EE-823D27CAD6C6}"/>
          </ac:spMkLst>
        </pc:spChg>
        <pc:picChg chg="add mod">
          <ac:chgData name="Eli Ward" userId="31f9c99e63108846" providerId="LiveId" clId="{C3B42A47-8549-45D5-91DE-6DE6D027E0AB}" dt="2021-04-28T15:31:19.478" v="9412" actId="1076"/>
          <ac:picMkLst>
            <pc:docMk/>
            <pc:sldMk cId="223937872" sldId="261"/>
            <ac:picMk id="5" creationId="{70126DA9-F0D6-424F-914A-45FFC8AADD8D}"/>
          </ac:picMkLst>
        </pc:picChg>
      </pc:sldChg>
      <pc:sldChg chg="modSp del mod">
        <pc:chgData name="Eli Ward" userId="31f9c99e63108846" providerId="LiveId" clId="{C3B42A47-8549-45D5-91DE-6DE6D027E0AB}" dt="2021-04-27T06:41:30.490" v="5298" actId="2696"/>
        <pc:sldMkLst>
          <pc:docMk/>
          <pc:sldMk cId="4219862399" sldId="262"/>
        </pc:sldMkLst>
        <pc:spChg chg="mod">
          <ac:chgData name="Eli Ward" userId="31f9c99e63108846" providerId="LiveId" clId="{C3B42A47-8549-45D5-91DE-6DE6D027E0AB}" dt="2021-04-25T17:48:54.960" v="1766" actId="20577"/>
          <ac:spMkLst>
            <pc:docMk/>
            <pc:sldMk cId="4219862399" sldId="262"/>
            <ac:spMk id="3" creationId="{B7F70890-81FE-4B6A-A10D-76D3C98C8BDE}"/>
          </ac:spMkLst>
        </pc:spChg>
      </pc:sldChg>
      <pc:sldChg chg="addSp delSp modSp mod modClrScheme modShow chgLayout modNotesTx">
        <pc:chgData name="Eli Ward" userId="31f9c99e63108846" providerId="LiveId" clId="{C3B42A47-8549-45D5-91DE-6DE6D027E0AB}" dt="2021-04-28T17:37:00.854" v="10976" actId="20577"/>
        <pc:sldMkLst>
          <pc:docMk/>
          <pc:sldMk cId="3542015896" sldId="263"/>
        </pc:sldMkLst>
        <pc:spChg chg="mod ord">
          <ac:chgData name="Eli Ward" userId="31f9c99e63108846" providerId="LiveId" clId="{C3B42A47-8549-45D5-91DE-6DE6D027E0AB}" dt="2021-04-28T17:37:00.854" v="10976" actId="20577"/>
          <ac:spMkLst>
            <pc:docMk/>
            <pc:sldMk cId="3542015896" sldId="263"/>
            <ac:spMk id="2" creationId="{18600EFA-F1C4-40BD-A9D5-DE8AEB4F254B}"/>
          </ac:spMkLst>
        </pc:spChg>
        <pc:spChg chg="add del mod ord">
          <ac:chgData name="Eli Ward" userId="31f9c99e63108846" providerId="LiveId" clId="{C3B42A47-8549-45D5-91DE-6DE6D027E0AB}" dt="2021-04-28T17:21:02.658" v="10749" actId="20577"/>
          <ac:spMkLst>
            <pc:docMk/>
            <pc:sldMk cId="3542015896" sldId="263"/>
            <ac:spMk id="3" creationId="{1B7D4276-1BDB-42D0-926D-E713362C538E}"/>
          </ac:spMkLst>
        </pc:spChg>
        <pc:spChg chg="add del mod ord">
          <ac:chgData name="Eli Ward" userId="31f9c99e63108846" providerId="LiveId" clId="{C3B42A47-8549-45D5-91DE-6DE6D027E0AB}" dt="2021-04-28T15:35:40.731" v="9456"/>
          <ac:spMkLst>
            <pc:docMk/>
            <pc:sldMk cId="3542015896" sldId="263"/>
            <ac:spMk id="4" creationId="{1F9B6B06-161B-40F4-B2D5-5138FBAE1F24}"/>
          </ac:spMkLst>
        </pc:spChg>
        <pc:spChg chg="add mod">
          <ac:chgData name="Eli Ward" userId="31f9c99e63108846" providerId="LiveId" clId="{C3B42A47-8549-45D5-91DE-6DE6D027E0AB}" dt="2021-04-28T17:19:52.285" v="10601" actId="255"/>
          <ac:spMkLst>
            <pc:docMk/>
            <pc:sldMk cId="3542015896" sldId="263"/>
            <ac:spMk id="11" creationId="{3F3CA897-C904-46E0-A3DD-736259F77012}"/>
          </ac:spMkLst>
        </pc:spChg>
        <pc:spChg chg="add mod">
          <ac:chgData name="Eli Ward" userId="31f9c99e63108846" providerId="LiveId" clId="{C3B42A47-8549-45D5-91DE-6DE6D027E0AB}" dt="2021-04-28T17:19:52.062" v="10600" actId="255"/>
          <ac:spMkLst>
            <pc:docMk/>
            <pc:sldMk cId="3542015896" sldId="263"/>
            <ac:spMk id="12" creationId="{6A1AB2B4-CC60-4E59-878C-04B201AA651E}"/>
          </ac:spMkLst>
        </pc:spChg>
        <pc:grpChg chg="add mod">
          <ac:chgData name="Eli Ward" userId="31f9c99e63108846" providerId="LiveId" clId="{C3B42A47-8549-45D5-91DE-6DE6D027E0AB}" dt="2021-04-28T17:19:52.628" v="10602" actId="1076"/>
          <ac:grpSpMkLst>
            <pc:docMk/>
            <pc:sldMk cId="3542015896" sldId="263"/>
            <ac:grpSpMk id="13" creationId="{E148B953-04F4-44C5-A365-5880C993AEC5}"/>
          </ac:grpSpMkLst>
        </pc:grpChg>
        <pc:picChg chg="add mod">
          <ac:chgData name="Eli Ward" userId="31f9c99e63108846" providerId="LiveId" clId="{C3B42A47-8549-45D5-91DE-6DE6D027E0AB}" dt="2021-04-28T17:19:53.386" v="10606" actId="14100"/>
          <ac:picMkLst>
            <pc:docMk/>
            <pc:sldMk cId="3542015896" sldId="263"/>
            <ac:picMk id="5" creationId="{61066A68-5762-435D-9CFA-238E091FD614}"/>
          </ac:picMkLst>
        </pc:picChg>
        <pc:cxnChg chg="add mod">
          <ac:chgData name="Eli Ward" userId="31f9c99e63108846" providerId="LiveId" clId="{C3B42A47-8549-45D5-91DE-6DE6D027E0AB}" dt="2021-04-28T15:47:51.298" v="9721" actId="164"/>
          <ac:cxnSpMkLst>
            <pc:docMk/>
            <pc:sldMk cId="3542015896" sldId="263"/>
            <ac:cxnSpMk id="7" creationId="{CF501957-10BA-4249-91F7-170D7E7F46FA}"/>
          </ac:cxnSpMkLst>
        </pc:cxnChg>
        <pc:cxnChg chg="add del">
          <ac:chgData name="Eli Ward" userId="31f9c99e63108846" providerId="LiveId" clId="{C3B42A47-8549-45D5-91DE-6DE6D027E0AB}" dt="2021-04-28T15:44:55.931" v="9663" actId="11529"/>
          <ac:cxnSpMkLst>
            <pc:docMk/>
            <pc:sldMk cId="3542015896" sldId="263"/>
            <ac:cxnSpMk id="9" creationId="{AF1DB7D8-CA26-43BA-B3CD-3729641E05E6}"/>
          </ac:cxnSpMkLst>
        </pc:cxnChg>
        <pc:cxnChg chg="add mod">
          <ac:chgData name="Eli Ward" userId="31f9c99e63108846" providerId="LiveId" clId="{C3B42A47-8549-45D5-91DE-6DE6D027E0AB}" dt="2021-04-28T15:47:51.298" v="9721" actId="164"/>
          <ac:cxnSpMkLst>
            <pc:docMk/>
            <pc:sldMk cId="3542015896" sldId="263"/>
            <ac:cxnSpMk id="10" creationId="{D8429EA7-0791-49B6-AD0C-FF8EE80FB7FF}"/>
          </ac:cxnSpMkLst>
        </pc:cxnChg>
      </pc:sldChg>
      <pc:sldChg chg="addSp delSp modSp new mod modClrScheme chgLayout">
        <pc:chgData name="Eli Ward" userId="31f9c99e63108846" providerId="LiveId" clId="{C3B42A47-8549-45D5-91DE-6DE6D027E0AB}" dt="2021-04-28T18:29:36.366" v="12079" actId="20577"/>
        <pc:sldMkLst>
          <pc:docMk/>
          <pc:sldMk cId="1373445868" sldId="264"/>
        </pc:sldMkLst>
        <pc:spChg chg="mod ord">
          <ac:chgData name="Eli Ward" userId="31f9c99e63108846" providerId="LiveId" clId="{C3B42A47-8549-45D5-91DE-6DE6D027E0AB}" dt="2021-04-28T17:30:29.568" v="10864" actId="700"/>
          <ac:spMkLst>
            <pc:docMk/>
            <pc:sldMk cId="1373445868" sldId="264"/>
            <ac:spMk id="2" creationId="{F5DA36C1-014F-4441-9DDE-5556B1C41FF8}"/>
          </ac:spMkLst>
        </pc:spChg>
        <pc:spChg chg="mod ord">
          <ac:chgData name="Eli Ward" userId="31f9c99e63108846" providerId="LiveId" clId="{C3B42A47-8549-45D5-91DE-6DE6D027E0AB}" dt="2021-04-28T18:29:36.366" v="12079" actId="20577"/>
          <ac:spMkLst>
            <pc:docMk/>
            <pc:sldMk cId="1373445868" sldId="264"/>
            <ac:spMk id="3" creationId="{1BF84149-CD9C-44A4-AC71-8A13A688BEDA}"/>
          </ac:spMkLst>
        </pc:spChg>
        <pc:spChg chg="add del mod ord">
          <ac:chgData name="Eli Ward" userId="31f9c99e63108846" providerId="LiveId" clId="{C3B42A47-8549-45D5-91DE-6DE6D027E0AB}" dt="2021-04-28T17:30:35.622" v="10865" actId="22"/>
          <ac:spMkLst>
            <pc:docMk/>
            <pc:sldMk cId="1373445868" sldId="264"/>
            <ac:spMk id="4" creationId="{FE1A0FF1-FE7D-432A-8F46-DE70FEE04A8B}"/>
          </ac:spMkLst>
        </pc:spChg>
        <pc:picChg chg="add mod ord">
          <ac:chgData name="Eli Ward" userId="31f9c99e63108846" providerId="LiveId" clId="{C3B42A47-8549-45D5-91DE-6DE6D027E0AB}" dt="2021-04-28T17:37:44.980" v="11014" actId="1076"/>
          <ac:picMkLst>
            <pc:docMk/>
            <pc:sldMk cId="1373445868" sldId="264"/>
            <ac:picMk id="6" creationId="{4EB9DD31-665A-4A94-A967-9C0A4C865905}"/>
          </ac:picMkLst>
        </pc:picChg>
      </pc:sldChg>
      <pc:sldChg chg="modSp new del mod">
        <pc:chgData name="Eli Ward" userId="31f9c99e63108846" providerId="LiveId" clId="{C3B42A47-8549-45D5-91DE-6DE6D027E0AB}" dt="2021-04-28T17:25:28.922" v="10790" actId="2696"/>
        <pc:sldMkLst>
          <pc:docMk/>
          <pc:sldMk cId="665859764" sldId="265"/>
        </pc:sldMkLst>
        <pc:spChg chg="mod">
          <ac:chgData name="Eli Ward" userId="31f9c99e63108846" providerId="LiveId" clId="{C3B42A47-8549-45D5-91DE-6DE6D027E0AB}" dt="2021-04-25T01:14:31.122" v="58" actId="20577"/>
          <ac:spMkLst>
            <pc:docMk/>
            <pc:sldMk cId="665859764" sldId="265"/>
            <ac:spMk id="2" creationId="{A63F8346-3D81-4369-B0BA-261310132BC0}"/>
          </ac:spMkLst>
        </pc:spChg>
      </pc:sldChg>
      <pc:sldChg chg="addSp delSp modSp new mod modClrScheme chgLayout">
        <pc:chgData name="Eli Ward" userId="31f9c99e63108846" providerId="LiveId" clId="{C3B42A47-8549-45D5-91DE-6DE6D027E0AB}" dt="2021-04-28T19:29:32.935" v="12773" actId="20577"/>
        <pc:sldMkLst>
          <pc:docMk/>
          <pc:sldMk cId="236353041" sldId="266"/>
        </pc:sldMkLst>
        <pc:spChg chg="mod ord">
          <ac:chgData name="Eli Ward" userId="31f9c99e63108846" providerId="LiveId" clId="{C3B42A47-8549-45D5-91DE-6DE6D027E0AB}" dt="2021-04-28T18:42:35.848" v="12629" actId="700"/>
          <ac:spMkLst>
            <pc:docMk/>
            <pc:sldMk cId="236353041" sldId="266"/>
            <ac:spMk id="2" creationId="{9A270DFA-4972-42C3-92D8-BFF564E27B7C}"/>
          </ac:spMkLst>
        </pc:spChg>
        <pc:spChg chg="mod ord">
          <ac:chgData name="Eli Ward" userId="31f9c99e63108846" providerId="LiveId" clId="{C3B42A47-8549-45D5-91DE-6DE6D027E0AB}" dt="2021-04-28T19:29:32.935" v="12773" actId="20577"/>
          <ac:spMkLst>
            <pc:docMk/>
            <pc:sldMk cId="236353041" sldId="266"/>
            <ac:spMk id="3" creationId="{39790016-22E2-4462-B977-699A7B4D1F62}"/>
          </ac:spMkLst>
        </pc:spChg>
        <pc:spChg chg="add del mod ord">
          <ac:chgData name="Eli Ward" userId="31f9c99e63108846" providerId="LiveId" clId="{C3B42A47-8549-45D5-91DE-6DE6D027E0AB}" dt="2021-04-28T18:42:44.472" v="12632" actId="22"/>
          <ac:spMkLst>
            <pc:docMk/>
            <pc:sldMk cId="236353041" sldId="266"/>
            <ac:spMk id="4" creationId="{F7823817-45AF-4113-A250-28AC4640FB94}"/>
          </ac:spMkLst>
        </pc:spChg>
        <pc:picChg chg="add mod ord">
          <ac:chgData name="Eli Ward" userId="31f9c99e63108846" providerId="LiveId" clId="{C3B42A47-8549-45D5-91DE-6DE6D027E0AB}" dt="2021-04-28T18:42:55.773" v="12634" actId="1076"/>
          <ac:picMkLst>
            <pc:docMk/>
            <pc:sldMk cId="236353041" sldId="266"/>
            <ac:picMk id="6" creationId="{4B5E8906-F872-4DB0-83D2-36A91DEC620D}"/>
          </ac:picMkLst>
        </pc:picChg>
      </pc:sldChg>
      <pc:sldChg chg="addSp delSp modSp new mod modClrScheme chgLayout modNotesTx">
        <pc:chgData name="Eli Ward" userId="31f9c99e63108846" providerId="LiveId" clId="{C3B42A47-8549-45D5-91DE-6DE6D027E0AB}" dt="2021-04-28T19:29:03.991" v="12765" actId="14100"/>
        <pc:sldMkLst>
          <pc:docMk/>
          <pc:sldMk cId="1004552671" sldId="267"/>
        </pc:sldMkLst>
        <pc:spChg chg="mod ord">
          <ac:chgData name="Eli Ward" userId="31f9c99e63108846" providerId="LiveId" clId="{C3B42A47-8549-45D5-91DE-6DE6D027E0AB}" dt="2021-04-28T16:20:13.808" v="9780" actId="1076"/>
          <ac:spMkLst>
            <pc:docMk/>
            <pc:sldMk cId="1004552671" sldId="267"/>
            <ac:spMk id="2" creationId="{5E30AC02-BED3-4125-A85A-12643398D388}"/>
          </ac:spMkLst>
        </pc:spChg>
        <pc:spChg chg="del mod ord">
          <ac:chgData name="Eli Ward" userId="31f9c99e63108846" providerId="LiveId" clId="{C3B42A47-8549-45D5-91DE-6DE6D027E0AB}" dt="2021-04-28T16:15:50.631" v="9728" actId="700"/>
          <ac:spMkLst>
            <pc:docMk/>
            <pc:sldMk cId="1004552671" sldId="267"/>
            <ac:spMk id="3" creationId="{A7D8F507-61E4-4F1F-AC5C-2C70FD8202FE}"/>
          </ac:spMkLst>
        </pc:spChg>
        <pc:spChg chg="add mod ord">
          <ac:chgData name="Eli Ward" userId="31f9c99e63108846" providerId="LiveId" clId="{C3B42A47-8549-45D5-91DE-6DE6D027E0AB}" dt="2021-04-28T19:29:03.991" v="12765" actId="14100"/>
          <ac:spMkLst>
            <pc:docMk/>
            <pc:sldMk cId="1004552671" sldId="267"/>
            <ac:spMk id="4" creationId="{39B3868F-F648-43F7-9FCC-CADD4F47880C}"/>
          </ac:spMkLst>
        </pc:spChg>
        <pc:spChg chg="add del mod ord">
          <ac:chgData name="Eli Ward" userId="31f9c99e63108846" providerId="LiveId" clId="{C3B42A47-8549-45D5-91DE-6DE6D027E0AB}" dt="2021-04-28T16:15:58.173" v="9729" actId="478"/>
          <ac:spMkLst>
            <pc:docMk/>
            <pc:sldMk cId="1004552671" sldId="267"/>
            <ac:spMk id="5" creationId="{7F6C1C4E-684C-4FA9-AA8E-A1635FC3F5AA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6" creationId="{6D4D9915-CD24-4ED4-BFD8-9A56BC447148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7" creationId="{5CB821B8-26F6-4B99-B4CC-338CDE3E8801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8" creationId="{5DB8AEB7-E666-43F4-85CE-6370184055EF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9" creationId="{BBA1F5A6-5979-4F2C-8F48-21F62F7F18FC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10" creationId="{5F567B78-98C4-462B-AABA-C8461AFD45B7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11" creationId="{834AFC2E-3373-4AD1-82ED-54875E3797A1}"/>
          </ac:spMkLst>
        </pc:spChg>
        <pc:spChg chg="add mod">
          <ac:chgData name="Eli Ward" userId="31f9c99e63108846" providerId="LiveId" clId="{C3B42A47-8549-45D5-91DE-6DE6D027E0AB}" dt="2021-04-28T16:20:21.991" v="9781" actId="164"/>
          <ac:spMkLst>
            <pc:docMk/>
            <pc:sldMk cId="1004552671" sldId="267"/>
            <ac:spMk id="12" creationId="{A435C4BC-8E3A-4526-8660-525DCEE5BEAB}"/>
          </ac:spMkLst>
        </pc:spChg>
        <pc:spChg chg="add mod">
          <ac:chgData name="Eli Ward" userId="31f9c99e63108846" providerId="LiveId" clId="{C3B42A47-8549-45D5-91DE-6DE6D027E0AB}" dt="2021-04-28T16:31:19.284" v="9889" actId="1076"/>
          <ac:spMkLst>
            <pc:docMk/>
            <pc:sldMk cId="1004552671" sldId="267"/>
            <ac:spMk id="45" creationId="{6B1DA166-B5BE-4AA0-B92F-3B9645827EA2}"/>
          </ac:spMkLst>
        </pc:spChg>
        <pc:spChg chg="add mod">
          <ac:chgData name="Eli Ward" userId="31f9c99e63108846" providerId="LiveId" clId="{C3B42A47-8549-45D5-91DE-6DE6D027E0AB}" dt="2021-04-28T16:31:19.284" v="9889" actId="1076"/>
          <ac:spMkLst>
            <pc:docMk/>
            <pc:sldMk cId="1004552671" sldId="267"/>
            <ac:spMk id="46" creationId="{3C7F614E-3BFE-4188-A856-91F2018C93E1}"/>
          </ac:spMkLst>
        </pc:spChg>
        <pc:spChg chg="add mod">
          <ac:chgData name="Eli Ward" userId="31f9c99e63108846" providerId="LiveId" clId="{C3B42A47-8549-45D5-91DE-6DE6D027E0AB}" dt="2021-04-28T16:31:19.284" v="9889" actId="1076"/>
          <ac:spMkLst>
            <pc:docMk/>
            <pc:sldMk cId="1004552671" sldId="267"/>
            <ac:spMk id="47" creationId="{276E954A-EF6E-4870-905E-17D4798D4628}"/>
          </ac:spMkLst>
        </pc:spChg>
        <pc:spChg chg="add mod">
          <ac:chgData name="Eli Ward" userId="31f9c99e63108846" providerId="LiveId" clId="{C3B42A47-8549-45D5-91DE-6DE6D027E0AB}" dt="2021-04-28T16:31:19.284" v="9889" actId="1076"/>
          <ac:spMkLst>
            <pc:docMk/>
            <pc:sldMk cId="1004552671" sldId="267"/>
            <ac:spMk id="48" creationId="{A5F76A3E-592F-4A60-97CC-EBB3B1AD262D}"/>
          </ac:spMkLst>
        </pc:spChg>
        <pc:spChg chg="add mod">
          <ac:chgData name="Eli Ward" userId="31f9c99e63108846" providerId="LiveId" clId="{C3B42A47-8549-45D5-91DE-6DE6D027E0AB}" dt="2021-04-28T17:00:32.817" v="10194" actId="20577"/>
          <ac:spMkLst>
            <pc:docMk/>
            <pc:sldMk cId="1004552671" sldId="267"/>
            <ac:spMk id="52" creationId="{87EFB094-BB18-4708-9C76-3C9BAA28C7E4}"/>
          </ac:spMkLst>
        </pc:spChg>
        <pc:spChg chg="add mod">
          <ac:chgData name="Eli Ward" userId="31f9c99e63108846" providerId="LiveId" clId="{C3B42A47-8549-45D5-91DE-6DE6D027E0AB}" dt="2021-04-28T16:26:00.675" v="9857" actId="164"/>
          <ac:spMkLst>
            <pc:docMk/>
            <pc:sldMk cId="1004552671" sldId="267"/>
            <ac:spMk id="54" creationId="{B7183700-8A73-45F4-879A-6DBADD7AF1A1}"/>
          </ac:spMkLst>
        </pc:spChg>
        <pc:spChg chg="add mod">
          <ac:chgData name="Eli Ward" userId="31f9c99e63108846" providerId="LiveId" clId="{C3B42A47-8549-45D5-91DE-6DE6D027E0AB}" dt="2021-04-28T16:26:00.675" v="9857" actId="164"/>
          <ac:spMkLst>
            <pc:docMk/>
            <pc:sldMk cId="1004552671" sldId="267"/>
            <ac:spMk id="55" creationId="{DA91BA3A-B222-4F46-BAE9-403DB3E3538F}"/>
          </ac:spMkLst>
        </pc:spChg>
        <pc:spChg chg="add mod">
          <ac:chgData name="Eli Ward" userId="31f9c99e63108846" providerId="LiveId" clId="{C3B42A47-8549-45D5-91DE-6DE6D027E0AB}" dt="2021-04-28T16:26:00.675" v="9857" actId="164"/>
          <ac:spMkLst>
            <pc:docMk/>
            <pc:sldMk cId="1004552671" sldId="267"/>
            <ac:spMk id="56" creationId="{68A6DF19-FB30-466E-B6FC-D9C4BB5711B7}"/>
          </ac:spMkLst>
        </pc:spChg>
        <pc:spChg chg="add mod">
          <ac:chgData name="Eli Ward" userId="31f9c99e63108846" providerId="LiveId" clId="{C3B42A47-8549-45D5-91DE-6DE6D027E0AB}" dt="2021-04-28T17:11:37.192" v="10438" actId="20577"/>
          <ac:spMkLst>
            <pc:docMk/>
            <pc:sldMk cId="1004552671" sldId="267"/>
            <ac:spMk id="58" creationId="{BF40AC4B-A93A-4851-A607-F8B091372D10}"/>
          </ac:spMkLst>
        </pc:spChg>
        <pc:spChg chg="add mod">
          <ac:chgData name="Eli Ward" userId="31f9c99e63108846" providerId="LiveId" clId="{C3B42A47-8549-45D5-91DE-6DE6D027E0AB}" dt="2021-04-28T17:12:05.604" v="10443"/>
          <ac:spMkLst>
            <pc:docMk/>
            <pc:sldMk cId="1004552671" sldId="267"/>
            <ac:spMk id="59" creationId="{80B36538-BA87-42A3-82F2-B27885422295}"/>
          </ac:spMkLst>
        </pc:spChg>
        <pc:spChg chg="add mod">
          <ac:chgData name="Eli Ward" userId="31f9c99e63108846" providerId="LiveId" clId="{C3B42A47-8549-45D5-91DE-6DE6D027E0AB}" dt="2021-04-28T17:12:08.049" v="10444"/>
          <ac:spMkLst>
            <pc:docMk/>
            <pc:sldMk cId="1004552671" sldId="267"/>
            <ac:spMk id="60" creationId="{5A6DD38C-E02A-4FCB-9880-D57AFDE1F52C}"/>
          </ac:spMkLst>
        </pc:spChg>
        <pc:spChg chg="add mod">
          <ac:chgData name="Eli Ward" userId="31f9c99e63108846" providerId="LiveId" clId="{C3B42A47-8549-45D5-91DE-6DE6D027E0AB}" dt="2021-04-28T17:11:52.887" v="10442" actId="20577"/>
          <ac:spMkLst>
            <pc:docMk/>
            <pc:sldMk cId="1004552671" sldId="267"/>
            <ac:spMk id="61" creationId="{CB98F7B0-8A5E-49E9-8630-5D2C439876D0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3" creationId="{DF45D436-B49D-4090-A5E6-6ED87ECF46EB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4" creationId="{4CFDE5B8-7806-4BB2-9668-D06F283F4FC5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5" creationId="{3BFA757A-4E91-40AF-B891-9848A17CBF0B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6" creationId="{00228EEC-49AD-42D4-8955-4298402044D5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7" creationId="{3CC37AFF-503F-4CE2-AE29-F2EE81660D75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8" creationId="{58F180E3-7D77-405F-A05E-E5B81F597A65}"/>
          </ac:spMkLst>
        </pc:spChg>
        <pc:spChg chg="add mod">
          <ac:chgData name="Eli Ward" userId="31f9c99e63108846" providerId="LiveId" clId="{C3B42A47-8549-45D5-91DE-6DE6D027E0AB}" dt="2021-04-28T16:58:55.176" v="10163" actId="164"/>
          <ac:spMkLst>
            <pc:docMk/>
            <pc:sldMk cId="1004552671" sldId="267"/>
            <ac:spMk id="69" creationId="{1007C78B-765D-4505-9017-A0ACBA1D5F25}"/>
          </ac:spMkLst>
        </pc:spChg>
        <pc:spChg chg="add mod">
          <ac:chgData name="Eli Ward" userId="31f9c99e63108846" providerId="LiveId" clId="{C3B42A47-8549-45D5-91DE-6DE6D027E0AB}" dt="2021-04-28T17:00:19.293" v="10191" actId="164"/>
          <ac:spMkLst>
            <pc:docMk/>
            <pc:sldMk cId="1004552671" sldId="267"/>
            <ac:spMk id="71" creationId="{231DAB79-6F66-4CF2-B3A1-277BBA70AACA}"/>
          </ac:spMkLst>
        </pc:spChg>
        <pc:grpChg chg="add mod">
          <ac:chgData name="Eli Ward" userId="31f9c99e63108846" providerId="LiveId" clId="{C3B42A47-8549-45D5-91DE-6DE6D027E0AB}" dt="2021-04-28T16:22:50.430" v="9802" actId="164"/>
          <ac:grpSpMkLst>
            <pc:docMk/>
            <pc:sldMk cId="1004552671" sldId="267"/>
            <ac:grpSpMk id="44" creationId="{510DDAA2-B64D-4FFE-B8B5-D4A8662B6794}"/>
          </ac:grpSpMkLst>
        </pc:grpChg>
        <pc:grpChg chg="add mod">
          <ac:chgData name="Eli Ward" userId="31f9c99e63108846" providerId="LiveId" clId="{C3B42A47-8549-45D5-91DE-6DE6D027E0AB}" dt="2021-04-28T16:24:09.946" v="9818" actId="164"/>
          <ac:grpSpMkLst>
            <pc:docMk/>
            <pc:sldMk cId="1004552671" sldId="267"/>
            <ac:grpSpMk id="49" creationId="{5F043EDC-93A3-48DA-94C2-A4A05912EAF7}"/>
          </ac:grpSpMkLst>
        </pc:grpChg>
        <pc:grpChg chg="add mod">
          <ac:chgData name="Eli Ward" userId="31f9c99e63108846" providerId="LiveId" clId="{C3B42A47-8549-45D5-91DE-6DE6D027E0AB}" dt="2021-04-28T16:26:00.675" v="9857" actId="164"/>
          <ac:grpSpMkLst>
            <pc:docMk/>
            <pc:sldMk cId="1004552671" sldId="267"/>
            <ac:grpSpMk id="53" creationId="{84629DB4-AF52-48D4-99DE-E0859E364DA4}"/>
          </ac:grpSpMkLst>
        </pc:grpChg>
        <pc:grpChg chg="add mod">
          <ac:chgData name="Eli Ward" userId="31f9c99e63108846" providerId="LiveId" clId="{C3B42A47-8549-45D5-91DE-6DE6D027E0AB}" dt="2021-04-28T16:28:52.777" v="9881" actId="164"/>
          <ac:grpSpMkLst>
            <pc:docMk/>
            <pc:sldMk cId="1004552671" sldId="267"/>
            <ac:grpSpMk id="57" creationId="{A855D5AA-76F6-404B-B455-FCD7172FA15A}"/>
          </ac:grpSpMkLst>
        </pc:grpChg>
        <pc:grpChg chg="add mod">
          <ac:chgData name="Eli Ward" userId="31f9c99e63108846" providerId="LiveId" clId="{C3B42A47-8549-45D5-91DE-6DE6D027E0AB}" dt="2021-04-28T16:58:55.176" v="10163" actId="164"/>
          <ac:grpSpMkLst>
            <pc:docMk/>
            <pc:sldMk cId="1004552671" sldId="267"/>
            <ac:grpSpMk id="62" creationId="{47FA8FB3-7D2B-4025-B5C1-938C8BDCBB8E}"/>
          </ac:grpSpMkLst>
        </pc:grpChg>
        <pc:grpChg chg="add mod">
          <ac:chgData name="Eli Ward" userId="31f9c99e63108846" providerId="LiveId" clId="{C3B42A47-8549-45D5-91DE-6DE6D027E0AB}" dt="2021-04-28T17:00:19.293" v="10191" actId="164"/>
          <ac:grpSpMkLst>
            <pc:docMk/>
            <pc:sldMk cId="1004552671" sldId="267"/>
            <ac:grpSpMk id="70" creationId="{3998D4C4-12E4-4413-AA9A-696FCB1BC218}"/>
          </ac:grpSpMkLst>
        </pc:grpChg>
        <pc:grpChg chg="add mod">
          <ac:chgData name="Eli Ward" userId="31f9c99e63108846" providerId="LiveId" clId="{C3B42A47-8549-45D5-91DE-6DE6D027E0AB}" dt="2021-04-28T17:00:19.293" v="10191" actId="164"/>
          <ac:grpSpMkLst>
            <pc:docMk/>
            <pc:sldMk cId="1004552671" sldId="267"/>
            <ac:grpSpMk id="72" creationId="{378E022D-32F1-4B8B-8117-BDE457C76668}"/>
          </ac:grpSpMkLst>
        </pc:grp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14" creationId="{5D8133AA-989F-43BA-8BF4-57A01FE823D2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15" creationId="{4E779AB5-F72E-48F1-878C-049DB28A6AB5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18" creationId="{1B8DC687-5D1B-4D67-8340-50A47A5216D8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21" creationId="{0B701ED0-8541-4192-BC9C-16FDB7143CEA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24" creationId="{8814A000-96B9-44F8-80C5-16E7152924E6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29" creationId="{7F833459-4E87-47D6-8400-FFF4D2516FEF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32" creationId="{791353A4-3F97-460E-BD2E-3FAED667613A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35" creationId="{BE06CF44-BDF5-4C15-A87F-8E8245231C9C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38" creationId="{7E3AA6CD-71E1-4850-9759-4638A9BC4308}"/>
          </ac:cxnSpMkLst>
        </pc:cxnChg>
        <pc:cxnChg chg="add mod">
          <ac:chgData name="Eli Ward" userId="31f9c99e63108846" providerId="LiveId" clId="{C3B42A47-8549-45D5-91DE-6DE6D027E0AB}" dt="2021-04-28T16:20:21.991" v="9781" actId="164"/>
          <ac:cxnSpMkLst>
            <pc:docMk/>
            <pc:sldMk cId="1004552671" sldId="267"/>
            <ac:cxnSpMk id="41" creationId="{A9555827-1E0F-4EA7-9459-C9FE21E05A0D}"/>
          </ac:cxnSpMkLst>
        </pc:cxnChg>
        <pc:cxnChg chg="add mod">
          <ac:chgData name="Eli Ward" userId="31f9c99e63108846" providerId="LiveId" clId="{C3B42A47-8549-45D5-91DE-6DE6D027E0AB}" dt="2021-04-28T16:24:09.946" v="9818" actId="164"/>
          <ac:cxnSpMkLst>
            <pc:docMk/>
            <pc:sldMk cId="1004552671" sldId="267"/>
            <ac:cxnSpMk id="51" creationId="{E812ACE8-0CE4-443F-BC8C-D275D89C8435}"/>
          </ac:cxnSpMkLst>
        </pc:cxnChg>
      </pc:sldChg>
      <pc:sldChg chg="addSp delSp modSp new mod modClrScheme chgLayout modNotesTx">
        <pc:chgData name="Eli Ward" userId="31f9c99e63108846" providerId="LiveId" clId="{C3B42A47-8549-45D5-91DE-6DE6D027E0AB}" dt="2021-04-28T15:07:31.355" v="9222" actId="20577"/>
        <pc:sldMkLst>
          <pc:docMk/>
          <pc:sldMk cId="1558945047" sldId="268"/>
        </pc:sldMkLst>
        <pc:spChg chg="mod ord">
          <ac:chgData name="Eli Ward" userId="31f9c99e63108846" providerId="LiveId" clId="{C3B42A47-8549-45D5-91DE-6DE6D027E0AB}" dt="2021-04-27T05:41:56.567" v="4057" actId="700"/>
          <ac:spMkLst>
            <pc:docMk/>
            <pc:sldMk cId="1558945047" sldId="268"/>
            <ac:spMk id="2" creationId="{742A70DF-A513-4FCD-B1B1-BF2E64124602}"/>
          </ac:spMkLst>
        </pc:spChg>
        <pc:spChg chg="del mod ord">
          <ac:chgData name="Eli Ward" userId="31f9c99e63108846" providerId="LiveId" clId="{C3B42A47-8549-45D5-91DE-6DE6D027E0AB}" dt="2021-04-27T05:41:56.567" v="4057" actId="700"/>
          <ac:spMkLst>
            <pc:docMk/>
            <pc:sldMk cId="1558945047" sldId="268"/>
            <ac:spMk id="3" creationId="{A7A35F61-080F-4A71-958E-37919E465914}"/>
          </ac:spMkLst>
        </pc:spChg>
        <pc:spChg chg="add mod ord">
          <ac:chgData name="Eli Ward" userId="31f9c99e63108846" providerId="LiveId" clId="{C3B42A47-8549-45D5-91DE-6DE6D027E0AB}" dt="2021-04-27T19:13:00.776" v="6053" actId="20577"/>
          <ac:spMkLst>
            <pc:docMk/>
            <pc:sldMk cId="1558945047" sldId="268"/>
            <ac:spMk id="4" creationId="{73EE1A7C-7D9F-48F8-B287-FF8750987AB3}"/>
          </ac:spMkLst>
        </pc:spChg>
        <pc:spChg chg="add del mod ord">
          <ac:chgData name="Eli Ward" userId="31f9c99e63108846" providerId="LiveId" clId="{C3B42A47-8549-45D5-91DE-6DE6D027E0AB}" dt="2021-04-27T05:42:06.236" v="4058" actId="22"/>
          <ac:spMkLst>
            <pc:docMk/>
            <pc:sldMk cId="1558945047" sldId="268"/>
            <ac:spMk id="5" creationId="{F060FC8C-BC98-45C2-AEBF-CA3EC98CE73F}"/>
          </ac:spMkLst>
        </pc:spChg>
        <pc:picChg chg="add mod ord">
          <ac:chgData name="Eli Ward" userId="31f9c99e63108846" providerId="LiveId" clId="{C3B42A47-8549-45D5-91DE-6DE6D027E0AB}" dt="2021-04-27T05:50:44.922" v="4613" actId="1076"/>
          <ac:picMkLst>
            <pc:docMk/>
            <pc:sldMk cId="1558945047" sldId="268"/>
            <ac:picMk id="7" creationId="{62EBEF9B-6994-4FB9-9B59-0CA7A029EEB0}"/>
          </ac:picMkLst>
        </pc:picChg>
        <pc:picChg chg="add mod">
          <ac:chgData name="Eli Ward" userId="31f9c99e63108846" providerId="LiveId" clId="{C3B42A47-8549-45D5-91DE-6DE6D027E0AB}" dt="2021-04-27T05:50:50.493" v="4615" actId="1076"/>
          <ac:picMkLst>
            <pc:docMk/>
            <pc:sldMk cId="1558945047" sldId="268"/>
            <ac:picMk id="9" creationId="{8B094775-93ED-4A66-B36A-B58B23B8EF2C}"/>
          </ac:picMkLst>
        </pc:picChg>
      </pc:sldChg>
      <pc:sldChg chg="modSp new mod modNotesTx">
        <pc:chgData name="Eli Ward" userId="31f9c99e63108846" providerId="LiveId" clId="{C3B42A47-8549-45D5-91DE-6DE6D027E0AB}" dt="2021-04-28T20:54:54.224" v="12775" actId="20577"/>
        <pc:sldMkLst>
          <pc:docMk/>
          <pc:sldMk cId="1841985251" sldId="269"/>
        </pc:sldMkLst>
        <pc:spChg chg="mod">
          <ac:chgData name="Eli Ward" userId="31f9c99e63108846" providerId="LiveId" clId="{C3B42A47-8549-45D5-91DE-6DE6D027E0AB}" dt="2021-04-27T05:43:00.824" v="4073" actId="20577"/>
          <ac:spMkLst>
            <pc:docMk/>
            <pc:sldMk cId="1841985251" sldId="269"/>
            <ac:spMk id="2" creationId="{D2259D0D-D76F-423A-83F3-C91674C700A1}"/>
          </ac:spMkLst>
        </pc:spChg>
        <pc:spChg chg="mod">
          <ac:chgData name="Eli Ward" userId="31f9c99e63108846" providerId="LiveId" clId="{C3B42A47-8549-45D5-91DE-6DE6D027E0AB}" dt="2021-04-28T17:32:35.848" v="10934" actId="20577"/>
          <ac:spMkLst>
            <pc:docMk/>
            <pc:sldMk cId="1841985251" sldId="269"/>
            <ac:spMk id="3" creationId="{65EF56D4-F7AC-4A78-8CEA-C896E52EF6CF}"/>
          </ac:spMkLst>
        </pc:spChg>
      </pc:sldChg>
      <pc:sldChg chg="addSp delSp modSp new mod modClrScheme modShow chgLayout modNotesTx">
        <pc:chgData name="Eli Ward" userId="31f9c99e63108846" providerId="LiveId" clId="{C3B42A47-8549-45D5-91DE-6DE6D027E0AB}" dt="2021-04-28T03:58:24.883" v="7724" actId="20577"/>
        <pc:sldMkLst>
          <pc:docMk/>
          <pc:sldMk cId="2623301803" sldId="270"/>
        </pc:sldMkLst>
        <pc:spChg chg="del mod ord">
          <ac:chgData name="Eli Ward" userId="31f9c99e63108846" providerId="LiveId" clId="{C3B42A47-8549-45D5-91DE-6DE6D027E0AB}" dt="2021-04-27T06:25:33.703" v="4697" actId="700"/>
          <ac:spMkLst>
            <pc:docMk/>
            <pc:sldMk cId="2623301803" sldId="270"/>
            <ac:spMk id="2" creationId="{4C595330-2997-4788-A92C-6560780B828A}"/>
          </ac:spMkLst>
        </pc:spChg>
        <pc:spChg chg="del mod ord">
          <ac:chgData name="Eli Ward" userId="31f9c99e63108846" providerId="LiveId" clId="{C3B42A47-8549-45D5-91DE-6DE6D027E0AB}" dt="2021-04-27T06:25:33.703" v="4697" actId="700"/>
          <ac:spMkLst>
            <pc:docMk/>
            <pc:sldMk cId="2623301803" sldId="270"/>
            <ac:spMk id="3" creationId="{A09A19F2-961F-4D68-A156-817F178EB0D8}"/>
          </ac:spMkLst>
        </pc:spChg>
        <pc:spChg chg="del">
          <ac:chgData name="Eli Ward" userId="31f9c99e63108846" providerId="LiveId" clId="{C3B42A47-8549-45D5-91DE-6DE6D027E0AB}" dt="2021-04-27T06:25:33.703" v="4697" actId="700"/>
          <ac:spMkLst>
            <pc:docMk/>
            <pc:sldMk cId="2623301803" sldId="270"/>
            <ac:spMk id="4" creationId="{AEAEA21B-65F9-4A64-8082-D0D25953EA14}"/>
          </ac:spMkLst>
        </pc:spChg>
        <pc:spChg chg="add mod ord">
          <ac:chgData name="Eli Ward" userId="31f9c99e63108846" providerId="LiveId" clId="{C3B42A47-8549-45D5-91DE-6DE6D027E0AB}" dt="2021-04-27T06:26:53.151" v="4728" actId="20577"/>
          <ac:spMkLst>
            <pc:docMk/>
            <pc:sldMk cId="2623301803" sldId="270"/>
            <ac:spMk id="5" creationId="{2D53897F-7955-45D0-BF5E-F1620D4BDA8B}"/>
          </ac:spMkLst>
        </pc:spChg>
        <pc:spChg chg="add mod ord">
          <ac:chgData name="Eli Ward" userId="31f9c99e63108846" providerId="LiveId" clId="{C3B42A47-8549-45D5-91DE-6DE6D027E0AB}" dt="2021-04-28T03:58:24.883" v="7724" actId="20577"/>
          <ac:spMkLst>
            <pc:docMk/>
            <pc:sldMk cId="2623301803" sldId="270"/>
            <ac:spMk id="6" creationId="{CBF1844A-0269-4BA1-9BB6-70EC3F9845EC}"/>
          </ac:spMkLst>
        </pc:spChg>
      </pc:sldChg>
      <pc:sldChg chg="modSp new del mod modNotesTx">
        <pc:chgData name="Eli Ward" userId="31f9c99e63108846" providerId="LiveId" clId="{C3B42A47-8549-45D5-91DE-6DE6D027E0AB}" dt="2021-04-28T17:25:49.992" v="10829" actId="2696"/>
        <pc:sldMkLst>
          <pc:docMk/>
          <pc:sldMk cId="1754937603" sldId="271"/>
        </pc:sldMkLst>
        <pc:spChg chg="mod">
          <ac:chgData name="Eli Ward" userId="31f9c99e63108846" providerId="LiveId" clId="{C3B42A47-8549-45D5-91DE-6DE6D027E0AB}" dt="2021-04-27T06:54:35.949" v="5570" actId="20577"/>
          <ac:spMkLst>
            <pc:docMk/>
            <pc:sldMk cId="1754937603" sldId="271"/>
            <ac:spMk id="2" creationId="{4C196D67-06DD-4E06-90ED-45B892D74273}"/>
          </ac:spMkLst>
        </pc:spChg>
        <pc:spChg chg="mod">
          <ac:chgData name="Eli Ward" userId="31f9c99e63108846" providerId="LiveId" clId="{C3B42A47-8549-45D5-91DE-6DE6D027E0AB}" dt="2021-04-27T21:47:48.496" v="7453" actId="20577"/>
          <ac:spMkLst>
            <pc:docMk/>
            <pc:sldMk cId="1754937603" sldId="271"/>
            <ac:spMk id="3" creationId="{49A10044-5D78-401C-9585-F1711EC9B143}"/>
          </ac:spMkLst>
        </pc:spChg>
      </pc:sldChg>
      <pc:sldChg chg="addSp delSp modSp new mod modClrScheme chgLayout modNotesTx">
        <pc:chgData name="Eli Ward" userId="31f9c99e63108846" providerId="LiveId" clId="{C3B42A47-8549-45D5-91DE-6DE6D027E0AB}" dt="2021-04-28T18:14:02.182" v="11798" actId="20577"/>
        <pc:sldMkLst>
          <pc:docMk/>
          <pc:sldMk cId="2901127860" sldId="271"/>
        </pc:sldMkLst>
        <pc:spChg chg="del mod ord">
          <ac:chgData name="Eli Ward" userId="31f9c99e63108846" providerId="LiveId" clId="{C3B42A47-8549-45D5-91DE-6DE6D027E0AB}" dt="2021-04-28T17:51:35.939" v="11118" actId="700"/>
          <ac:spMkLst>
            <pc:docMk/>
            <pc:sldMk cId="2901127860" sldId="271"/>
            <ac:spMk id="2" creationId="{F69CD4EC-46BA-4AC0-B05B-CAA20038B329}"/>
          </ac:spMkLst>
        </pc:spChg>
        <pc:spChg chg="del mod ord">
          <ac:chgData name="Eli Ward" userId="31f9c99e63108846" providerId="LiveId" clId="{C3B42A47-8549-45D5-91DE-6DE6D027E0AB}" dt="2021-04-28T17:51:35.939" v="11118" actId="700"/>
          <ac:spMkLst>
            <pc:docMk/>
            <pc:sldMk cId="2901127860" sldId="271"/>
            <ac:spMk id="3" creationId="{A95FBA48-ED1E-4450-86A5-C9F67EE07D65}"/>
          </ac:spMkLst>
        </pc:spChg>
        <pc:spChg chg="del">
          <ac:chgData name="Eli Ward" userId="31f9c99e63108846" providerId="LiveId" clId="{C3B42A47-8549-45D5-91DE-6DE6D027E0AB}" dt="2021-04-28T17:51:35.939" v="11118" actId="700"/>
          <ac:spMkLst>
            <pc:docMk/>
            <pc:sldMk cId="2901127860" sldId="271"/>
            <ac:spMk id="4" creationId="{CA60DDD0-B9C7-442A-A81D-02EE09819CEA}"/>
          </ac:spMkLst>
        </pc:spChg>
        <pc:spChg chg="add mod ord">
          <ac:chgData name="Eli Ward" userId="31f9c99e63108846" providerId="LiveId" clId="{C3B42A47-8549-45D5-91DE-6DE6D027E0AB}" dt="2021-04-28T17:57:20.358" v="11310" actId="1076"/>
          <ac:spMkLst>
            <pc:docMk/>
            <pc:sldMk cId="2901127860" sldId="271"/>
            <ac:spMk id="5" creationId="{E109E724-877B-4C20-80A2-6B79F6AD1D63}"/>
          </ac:spMkLst>
        </pc:spChg>
        <pc:spChg chg="add mod ord">
          <ac:chgData name="Eli Ward" userId="31f9c99e63108846" providerId="LiveId" clId="{C3B42A47-8549-45D5-91DE-6DE6D027E0AB}" dt="2021-04-28T18:14:02.182" v="11798" actId="20577"/>
          <ac:spMkLst>
            <pc:docMk/>
            <pc:sldMk cId="2901127860" sldId="271"/>
            <ac:spMk id="6" creationId="{175185BB-927E-4EC4-8B8A-BC9989058D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40F08-92A1-4062-9DA0-497ADB8E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FCACD-54BD-4A66-BF8B-2B9C11A61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7F59A-BD57-423C-9A56-2A135BDEF0F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8096D-009B-4BBA-B42D-0F0222C474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6277-B8E1-43DB-83F3-67293F17C9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D900-8762-49B5-B980-B4A0E3A7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7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BCC7B-C58E-41B5-9E8B-9BE1FC77831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92C1-2994-40AB-A220-36999FCA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8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 is target – “correct answer”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 is target – “correct answer”</a:t>
                </a:r>
              </a:p>
              <a:p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𝑗^𝐿=𝜕𝐶/(𝜕𝑧_𝑗^𝐿 )=(𝑎_𝑗^𝐿−𝑦_𝑗)𝑓^′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𝑧_𝑗^𝐿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Nuclear recoil out of atom</a:t>
            </a:r>
          </a:p>
          <a:p>
            <a:r>
              <a:rPr lang="en-US" dirty="0"/>
              <a:t>Electrons and muons are low ionizing particles, travel very far but produce different levels of ionization than ions</a:t>
            </a:r>
          </a:p>
          <a:p>
            <a:r>
              <a:rPr lang="en-US" dirty="0"/>
              <a:t>Protons are highly ionizing particles, travel much shorter distances with same initial energy</a:t>
            </a:r>
          </a:p>
          <a:p>
            <a:r>
              <a:rPr lang="en-US" dirty="0"/>
              <a:t>Recaptured electrons in excited states can immediately decay to ground states if they have opposite spin as the ground state</a:t>
            </a:r>
          </a:p>
          <a:p>
            <a:r>
              <a:rPr lang="en-US" dirty="0"/>
              <a:t>If recaptured electrons in excited states have same spin as the ground state, they form a triplet state and that is a first forbidden decay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9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Electrons move quickly, don’t spend very much time near atoms, so don’t create many (more complex) triplet states</a:t>
            </a:r>
          </a:p>
          <a:p>
            <a:r>
              <a:rPr lang="en-US" dirty="0"/>
              <a:t>Protons with same energy move much more slowly, spend more time near atoms, create greater density of triplet states</a:t>
            </a:r>
          </a:p>
          <a:p>
            <a:r>
              <a:rPr lang="en-US" dirty="0"/>
              <a:t>Single triplet states will phosphoresce</a:t>
            </a:r>
          </a:p>
          <a:p>
            <a:r>
              <a:rPr lang="en-US" dirty="0"/>
              <a:t>Arrow is intersystem crossing (no intersystem crossings in PEN)</a:t>
            </a:r>
          </a:p>
          <a:p>
            <a:r>
              <a:rPr lang="en-US" dirty="0"/>
              <a:t>Dashed lines are vibronic energy levels, solid lines are electron energy levels</a:t>
            </a:r>
          </a:p>
          <a:p>
            <a:r>
              <a:rPr lang="en-US" dirty="0"/>
              <a:t>Protons at the end of their recoil capture electron and become hydrogen</a:t>
            </a:r>
          </a:p>
          <a:p>
            <a:r>
              <a:rPr lang="en-US" dirty="0"/>
              <a:t>Electrons at the end of their recoil get captured by atom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want light to be absorbed by scintillator and converted to heat</a:t>
            </a:r>
          </a:p>
          <a:p>
            <a:r>
              <a:rPr lang="en-US" dirty="0"/>
              <a:t>Good scintillators produce ~10,000 photons/MeV (energy of electronic recoil, nuclear can have quenching)</a:t>
            </a:r>
          </a:p>
          <a:p>
            <a:r>
              <a:rPr lang="en-US" dirty="0"/>
              <a:t>PEN produces 3500 photons/MeV</a:t>
            </a:r>
          </a:p>
          <a:p>
            <a:r>
              <a:rPr lang="en-US" dirty="0"/>
              <a:t>Quenching = Amount of light lost</a:t>
            </a:r>
          </a:p>
          <a:p>
            <a:r>
              <a:rPr lang="en-US" dirty="0"/>
              <a:t>Good scintillators have an attenuation length of ~1 m</a:t>
            </a:r>
          </a:p>
          <a:p>
            <a:r>
              <a:rPr lang="en-US" dirty="0"/>
              <a:t>PEN scintillator has attenuation length on the order of centimeters</a:t>
            </a:r>
          </a:p>
          <a:p>
            <a:r>
              <a:rPr lang="en-US" dirty="0"/>
              <a:t>Attenuation length describes distance traveled through scintillator it takes for probability of photon being absorbed to reach 1/e = 63%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Polymer; chain of carbon, hydrogen and some oxygen atoms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450 nm, easy wavelength range to detect with PMTs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 background (few number of events)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 gate vs short gate?</a:t>
            </a:r>
          </a:p>
          <a:p>
            <a:pPr lvl="1"/>
            <a:r>
              <a:rPr lang="en-US" dirty="0"/>
              <a:t>Proton has longer pulse tail, electron has shorter pulse tail (b/c singlet states)</a:t>
            </a:r>
          </a:p>
          <a:p>
            <a:pPr lvl="1"/>
            <a:r>
              <a:rPr lang="en-US" dirty="0"/>
              <a:t>Pick point where you can distinguish between proton tail and electron tail</a:t>
            </a:r>
          </a:p>
          <a:p>
            <a:r>
              <a:rPr lang="en-US" dirty="0" err="1"/>
              <a:t>Mu_e</a:t>
            </a:r>
            <a:r>
              <a:rPr lang="en-US" dirty="0"/>
              <a:t>/p = average e/p PSD value</a:t>
            </a:r>
          </a:p>
          <a:p>
            <a:r>
              <a:rPr lang="en-US" dirty="0" err="1"/>
              <a:t>W_e</a:t>
            </a:r>
            <a:r>
              <a:rPr lang="en-US" dirty="0"/>
              <a:t>/p = Width of pulses</a:t>
            </a:r>
          </a:p>
          <a:p>
            <a:r>
              <a:rPr lang="en-US" dirty="0"/>
              <a:t>Want to decrease W values and increase separation between pulses, but that is very hard with this PSD method</a:t>
            </a:r>
          </a:p>
          <a:p>
            <a:r>
              <a:rPr lang="en-US" dirty="0"/>
              <a:t>Gate =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objective of this measurement is an R&amp;D effort in the LEGEND experiment to characterize PEN</a:t>
            </a:r>
            <a:endParaRPr lang="en-US" dirty="0"/>
          </a:p>
          <a:p>
            <a:r>
              <a:rPr lang="en-US" dirty="0"/>
              <a:t>7Li(p, n)7Be = Lithium target, proton hits target, neutron flies out, Beryllium left over</a:t>
            </a:r>
          </a:p>
          <a:p>
            <a:r>
              <a:rPr lang="en-US" dirty="0"/>
              <a:t>Incident particle hits target, creates neutrons flying in every direction, but neutrons have specific energies at specific angles, move scintillator around to specific angles to capture specific neutron energies</a:t>
            </a:r>
          </a:p>
          <a:p>
            <a:r>
              <a:rPr lang="en-US" dirty="0"/>
              <a:t>Gamma rays come from background interactions and 13C(alpha, n)16O also emits gamma rays at 6 MeV</a:t>
            </a:r>
          </a:p>
          <a:p>
            <a:r>
              <a:rPr lang="en-US" dirty="0"/>
              <a:t>Background interactions example: potassium-40 is naturally occurring everywhere, beta decays and releases a gamma ray when it does at 1.46 MeV</a:t>
            </a:r>
          </a:p>
          <a:p>
            <a:r>
              <a:rPr lang="en-US" dirty="0"/>
              <a:t>https://chem.libretexts.org/Bookshelves/Physical_and_Theoretical_Chemistry_Textbook_Maps/Supplemental_Modules_(Physical_and_Theoretical_Chemistry)/Spectroscopy/Electronic_Spectroscopy/Jablonski_diagram</a:t>
            </a:r>
          </a:p>
          <a:p>
            <a:r>
              <a:rPr lang="en-US" dirty="0"/>
              <a:t>Silver tube is vacuum tube carrying H++ and He++ beam, Li or C foil on tantalum backing at end of tube, water cooled, PMT on a table can swivel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Shape of scintillation pulse called waveform or trace</a:t>
            </a:r>
          </a:p>
          <a:p>
            <a:r>
              <a:rPr lang="en-US" dirty="0"/>
              <a:t>Each bin is one sample taken in 4 ns (width of each bin is 4 ns)</a:t>
            </a:r>
          </a:p>
          <a:p>
            <a:r>
              <a:rPr lang="en-US" dirty="0"/>
              <a:t>Higher energy deposition creates larger signal, higher amplitude</a:t>
            </a:r>
          </a:p>
          <a:p>
            <a:r>
              <a:rPr lang="en-US" dirty="0"/>
              <a:t>Energy deposited by gamma rays and neutrons into scintillator (a little more complicated, but this is good enough)</a:t>
            </a:r>
          </a:p>
          <a:p>
            <a:pPr lvl="1"/>
            <a:r>
              <a:rPr lang="en-US" dirty="0"/>
              <a:t>E = 1 – 4.5 MeV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 neurons fire if z is above some threshold; if neuron doesn’t fire, it just doesn’t propagate forward</a:t>
            </a:r>
          </a:p>
          <a:p>
            <a:r>
              <a:rPr lang="en-US" dirty="0"/>
              <a:t>Another activation function (that I don’t have time to discuss) is the “</a:t>
            </a:r>
            <a:r>
              <a:rPr lang="en-US" dirty="0" err="1"/>
              <a:t>relu</a:t>
            </a:r>
            <a:r>
              <a:rPr lang="en-US" dirty="0"/>
              <a:t>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292C1-2994-40AB-A220-36999FCA3E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37E1-2DE0-4C02-98A7-994D40ECA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91F0E-49D3-4164-89FE-E7ABD556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EA24-AAFC-405F-8CCF-491AE657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D5B6-13FA-4CD8-BA59-D0722266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3809-F2A4-4B0E-956B-1E4DF176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EB2E-AB77-469E-B361-8D1E61F5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5010-6927-403F-9DE7-02AFD206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4BD4-EE0F-45F1-A938-C3359C7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41D4-911A-42C6-BC89-42D575C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7DD-8E43-4A5E-8CBD-4365280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7BF71-0B06-44E7-9ED6-4B44D3B2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404D7-E2F2-4B47-B659-2D86EE352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E2D7-B9FE-4302-A386-D46968DD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0229-3EC7-4216-939F-3D35A5FF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D18E-E970-4E1D-8D53-5D022729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70A8-A716-469F-9B7F-43858C33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7FC4-1190-4524-B76C-D06FE6B7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6872-4F15-40B5-BEB6-9ADEB6C1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B1C0-0DCA-40A7-A2C3-8FD57DCC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787B-AEA2-433C-A642-EB472C6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298-0135-44D9-BE66-1751F5E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67F0-1271-4065-B5D9-BD9973C4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A728-981E-4D3E-BAF1-66AAE3F6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6215-0EDE-4C9F-9658-03CCA415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E9F5-57A9-4A50-8CFC-90BF2C96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B0D6-B282-44E8-89B5-F51D1BF0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4B3C-E74E-4387-88F3-9613C4C44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311A6-3194-455B-ABF6-403A1737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12E1-49E4-4B1D-ABFE-6282A642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BF4D-D092-4E0B-A0DC-F65C8D1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B99C-49A7-4394-8C63-48E1B9B1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4D83-8E4D-4353-8FE9-15D40305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3B71-F77D-4CBE-8353-40395D96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C2C5-A6CF-46F3-8162-F7D1B789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95919-CB64-4C94-A525-9E34AE2FD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D7402-825B-4416-A3C1-122AC3C15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9E42C-61B4-4642-9C9D-AA98CAF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39C17-8E0C-4CCC-883E-1E1621A3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F05D9-FBAE-4E1C-8803-176F65F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9E5F-F38D-40D8-8B69-0879929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BA92B-2BD3-4BFE-9CAE-A0350374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B165A-E624-456D-84AF-E2AA9271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A417F-05A8-444E-8E6E-85E5972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4A369-B6E6-470F-9BAC-9F5B9C6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805A1-71AC-4B37-B48F-854C4212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0176F-3724-4E8A-B29C-A874BCD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3F64-AB6F-46C5-BC55-4DC5F563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1A03-E2AB-4C74-A7E9-1C1A3CD1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AD60-A956-4179-A59E-3F5CCB68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A84B3-FF22-4E0C-A096-E788AF8D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89F8-09CE-41A0-AE14-068D2382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462A-91CF-4088-BBAC-455CAF6E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BFA6-3CD1-44DC-9B1B-B317BD0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55B3D-29C6-405E-A97B-45F69D31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E4A5D-5D7D-4444-A56D-D9E0CAB1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8CBD-3FD7-4A14-ADA1-279783A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7EE1-54C4-4832-9D4D-80BD4F7D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9007-489C-4684-A7ED-B02BEDC4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A0CB7-06A0-4E0C-B1F8-152DC91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10CC-BDE0-4659-BFFE-5C9670FD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BD32-13CC-4CCA-9CF1-13F74E150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117B-0DD9-49E7-A3F4-FA888BB738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B409-293C-4315-BD79-A66F8C71C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89F9-E79C-4354-9603-DD396C5CF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2AE-88D5-428D-BC41-4D8BA5B5B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50A-1AC6-40D4-8B66-E5CE05E29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Pulse Shape Discrimination in a PEN Scintillator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132DA-B957-4856-88E2-EFCC59803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Ward</a:t>
            </a:r>
          </a:p>
        </p:txBody>
      </p:sp>
    </p:spTree>
    <p:extLst>
      <p:ext uri="{BB962C8B-B14F-4D97-AF65-F5344CB8AC3E}">
        <p14:creationId xmlns:p14="http://schemas.microsoft.com/office/powerpoint/2010/main" val="121529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9E724-877B-4C20-80A2-6B79F6AD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75185BB-927E-4EC4-8B8A-BC9989058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After getting output from NN, can calculate the cost function to understand how accurate output is</a:t>
                </a:r>
              </a:p>
              <a:p>
                <a:r>
                  <a:rPr lang="en-US" dirty="0"/>
                  <a:t>Simplest cost function C(</a:t>
                </a:r>
                <a:r>
                  <a:rPr lang="en-US" b="1" dirty="0"/>
                  <a:t>w</a:t>
                </a:r>
                <a:r>
                  <a:rPr lang="en-US" dirty="0"/>
                  <a:t>) is mean squared error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Minimize C(</a:t>
                </a:r>
                <a:r>
                  <a:rPr lang="en-US" b="1" dirty="0"/>
                  <a:t>w</a:t>
                </a:r>
                <a:r>
                  <a:rPr lang="en-US" dirty="0"/>
                  <a:t>) to maximize NN accuracy</a:t>
                </a:r>
              </a:p>
              <a:p>
                <a:r>
                  <a:rPr lang="en-US" dirty="0"/>
                  <a:t>Backpropagation algorithm computes 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for output layer, then propagates that error back to previous layers, recalculating weights and biases as it does so</a:t>
                </a:r>
              </a:p>
              <a:p>
                <a:r>
                  <a:rPr lang="en-US" dirty="0"/>
                  <a:t>Then run NN again with new weights and biases and calculate C(</a:t>
                </a:r>
                <a:r>
                  <a:rPr lang="en-US" b="1" dirty="0"/>
                  <a:t>w</a:t>
                </a:r>
                <a:r>
                  <a:rPr lang="en-US" dirty="0"/>
                  <a:t>) again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75185BB-927E-4EC4-8B8A-BC9989058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1623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1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36C1-014F-4441-9DDE-5556B1C4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4149-CD9C-44A4-AC71-8A13A688BE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NN maps some input data to a set of binary classes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az-Cyrl-AZ" sz="2000" dirty="0">
                    <a:sym typeface="Wingdings" panose="05000000000000000000" pitchFamily="2" charset="2"/>
                  </a:rPr>
                  <a:t>Є</a:t>
                </a:r>
                <a:r>
                  <a:rPr lang="en-US" dirty="0">
                    <a:sym typeface="Wingdings" panose="05000000000000000000" pitchFamily="2" charset="2"/>
                  </a:rPr>
                  <a:t> {0, 1}</a:t>
                </a:r>
                <a:endParaRPr lang="en-US" b="1" dirty="0"/>
              </a:p>
              <a:p>
                <a:r>
                  <a:rPr lang="en-US" dirty="0"/>
                  <a:t>Two sets of inputs: Data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Labels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binary cross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4149-CD9C-44A4-AC71-8A13A688B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9DD31-665A-4A94-A967-9C0A4C865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9800" y="2139029"/>
            <a:ext cx="5999153" cy="3724529"/>
          </a:xfrm>
        </p:spPr>
      </p:pic>
    </p:spTree>
    <p:extLst>
      <p:ext uri="{BB962C8B-B14F-4D97-AF65-F5344CB8AC3E}">
        <p14:creationId xmlns:p14="http://schemas.microsoft.com/office/powerpoint/2010/main" val="13734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0DFA-4972-42C3-92D8-BFF564E2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Classification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0016-22E2-4462-B977-699A7B4D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Randomly ordered list of 10,000 gamma pulses and 10,000 neutron pulses</a:t>
            </a:r>
          </a:p>
          <a:p>
            <a:pPr lvl="1"/>
            <a:r>
              <a:rPr lang="en-US" dirty="0"/>
              <a:t>Second list of 1’s and 0’s labeling events in first list</a:t>
            </a:r>
          </a:p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Dense, 10 neurons, input shape = 200,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Hidden layer: Dense, 5 neurons,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Output layer: Dense, 1 neuron, sigmoid activation function</a:t>
            </a:r>
          </a:p>
          <a:p>
            <a:r>
              <a:rPr lang="en-US" dirty="0"/>
              <a:t>Cycles through NN 10 times</a:t>
            </a:r>
          </a:p>
          <a:p>
            <a:r>
              <a:rPr lang="en-US" dirty="0"/>
              <a:t>Batch Size = 1,000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5E8906-F872-4DB0-83D2-36A91DEC62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690688"/>
            <a:ext cx="4257758" cy="4428069"/>
          </a:xfrm>
        </p:spPr>
      </p:pic>
    </p:spTree>
    <p:extLst>
      <p:ext uri="{BB962C8B-B14F-4D97-AF65-F5344CB8AC3E}">
        <p14:creationId xmlns:p14="http://schemas.microsoft.com/office/powerpoint/2010/main" val="23635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9D0D-D76F-423A-83F3-C91674C7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6D4-F7AC-4A78-8CEA-C896E52E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Yuri </a:t>
            </a:r>
            <a:r>
              <a:rPr lang="en-US" dirty="0" err="1"/>
              <a:t>Efremenko</a:t>
            </a:r>
            <a:r>
              <a:rPr lang="en-US" dirty="0"/>
              <a:t>, Brennan Hackett and Jesse Harris</a:t>
            </a:r>
          </a:p>
          <a:p>
            <a:r>
              <a:rPr lang="en-US" dirty="0"/>
              <a:t>B. Hackett, R. Toomey, “Measurement of Luminescent Properties of Polyethylene 2,6-Naphthalate,” (2021).</a:t>
            </a:r>
          </a:p>
          <a:p>
            <a:r>
              <a:rPr lang="en-US" dirty="0"/>
              <a:t>Hackett, Brennan. </a:t>
            </a:r>
            <a:r>
              <a:rPr lang="en-US" i="1" dirty="0"/>
              <a:t>Scintillation and Optical Properties of the Low-Background Scintillator, PEN.</a:t>
            </a:r>
            <a:r>
              <a:rPr lang="en-US" dirty="0"/>
              <a:t> 2021. PowerPoint Presentation.</a:t>
            </a:r>
          </a:p>
          <a:p>
            <a:r>
              <a:rPr lang="en-US" dirty="0"/>
              <a:t>J. Harris, “An A.I. Approach to Higgs Decay,” (2020).</a:t>
            </a:r>
          </a:p>
        </p:txBody>
      </p:sp>
    </p:spTree>
    <p:extLst>
      <p:ext uri="{BB962C8B-B14F-4D97-AF65-F5344CB8AC3E}">
        <p14:creationId xmlns:p14="http://schemas.microsoft.com/office/powerpoint/2010/main" val="18419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637A-B828-4095-AF53-9A6C621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Scintillation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9AB-0750-432B-9F24-4901D428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Radiation ejects electrons or protons from molecules in scintillator</a:t>
            </a:r>
          </a:p>
          <a:p>
            <a:r>
              <a:rPr lang="en-US" dirty="0"/>
              <a:t>Ejected charged particles ionize nearby atoms</a:t>
            </a:r>
          </a:p>
          <a:p>
            <a:pPr lvl="1"/>
            <a:r>
              <a:rPr lang="en-US" dirty="0"/>
              <a:t>When ionized atoms recaptured electrons, they are in excited state</a:t>
            </a:r>
          </a:p>
          <a:p>
            <a:r>
              <a:rPr lang="en-US" dirty="0"/>
              <a:t>Excited states in molecules decay to lower energy states and produce scintillation (characteristic pulses of photons)</a:t>
            </a:r>
          </a:p>
          <a:p>
            <a:r>
              <a:rPr lang="en-US" dirty="0"/>
              <a:t>Radiation includes gamma rays, neutrons, muons, alpha particles</a:t>
            </a:r>
          </a:p>
          <a:p>
            <a:pPr lvl="1"/>
            <a:r>
              <a:rPr lang="en-US" dirty="0"/>
              <a:t>Gamma rays eject electrons, neutrons produce nuclear recoils</a:t>
            </a:r>
          </a:p>
          <a:p>
            <a:pPr lvl="1"/>
            <a:r>
              <a:rPr lang="en-US" dirty="0"/>
              <a:t>Muons and alpha particles ionize atoms directly</a:t>
            </a:r>
          </a:p>
        </p:txBody>
      </p:sp>
    </p:spTree>
    <p:extLst>
      <p:ext uri="{BB962C8B-B14F-4D97-AF65-F5344CB8AC3E}">
        <p14:creationId xmlns:p14="http://schemas.microsoft.com/office/powerpoint/2010/main" val="12184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0DF-A513-4FCD-B1B1-BF2E641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Fluorescence vs Phosphorescence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1A7C-7D9F-48F8-B287-FF8750987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Recoiling electrons fluoresce mainly via decaying singlet states</a:t>
            </a:r>
          </a:p>
          <a:p>
            <a:pPr lvl="1"/>
            <a:r>
              <a:rPr lang="en-US" dirty="0"/>
              <a:t>Singlet states decay quickly</a:t>
            </a:r>
          </a:p>
          <a:p>
            <a:r>
              <a:rPr lang="en-US" dirty="0"/>
              <a:t>Recoiling protons fluoresce via decaying singlet states and triplet-triplet annihilation</a:t>
            </a:r>
          </a:p>
          <a:p>
            <a:pPr lvl="1"/>
            <a:r>
              <a:rPr lang="en-US" dirty="0"/>
              <a:t>Triplet-triplet annihilation results in delayed fluorescence</a:t>
            </a:r>
          </a:p>
          <a:p>
            <a:r>
              <a:rPr lang="en-US" dirty="0"/>
              <a:t>Can see that scintillation pulse from proton has longer tail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EBEF9B-6994-4FB9-9B59-0CA7A029E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7221" y="1690688"/>
            <a:ext cx="4643757" cy="21210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94775-93ED-4A66-B36A-B58B23B8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20" y="3811712"/>
            <a:ext cx="4169158" cy="29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53897F-7955-45D0-BF5E-F1620D4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scintillator?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1844A-0269-4BA1-9BB6-70EC3F98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conversion of ionization to light</a:t>
            </a:r>
          </a:p>
          <a:p>
            <a:pPr lvl="1"/>
            <a:r>
              <a:rPr lang="en-US" dirty="0"/>
              <a:t>10,000 photons/MeV</a:t>
            </a:r>
          </a:p>
          <a:p>
            <a:r>
              <a:rPr lang="en-US" dirty="0"/>
              <a:t>Transparent to light created within scintillator</a:t>
            </a:r>
          </a:p>
          <a:p>
            <a:pPr lvl="1"/>
            <a:r>
              <a:rPr lang="en-US" dirty="0"/>
              <a:t>Attenuation length of ~1 m</a:t>
            </a:r>
          </a:p>
          <a:p>
            <a:r>
              <a:rPr lang="en-US" dirty="0"/>
              <a:t>Produces easily detectable wavelengths of light</a:t>
            </a:r>
          </a:p>
          <a:p>
            <a:pPr lvl="1"/>
            <a:r>
              <a:rPr lang="en-US" dirty="0"/>
              <a:t>UV to visible light</a:t>
            </a:r>
          </a:p>
          <a:p>
            <a:r>
              <a:rPr lang="en-US" dirty="0"/>
              <a:t>PEN scintillators:</a:t>
            </a:r>
          </a:p>
          <a:p>
            <a:pPr lvl="1"/>
            <a:r>
              <a:rPr lang="en-US" dirty="0"/>
              <a:t>Produce ~3500 photons/MeV</a:t>
            </a:r>
          </a:p>
          <a:p>
            <a:pPr lvl="1"/>
            <a:r>
              <a:rPr lang="en-US" dirty="0"/>
              <a:t>Have attenuation length on the order of centimeters</a:t>
            </a:r>
          </a:p>
          <a:p>
            <a:pPr lvl="1"/>
            <a:r>
              <a:rPr lang="en-US" dirty="0"/>
              <a:t>Have peak scintillation at ~450 nm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DDDD-A4D7-4223-8EB3-4AC372D9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PEN Scintillators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7828-CBDF-4AE2-B340-9026C1714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Polyethylene </a:t>
            </a:r>
            <a:r>
              <a:rPr lang="en-US" b="0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naphthalate</a:t>
            </a: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dirty="0"/>
              <a:t>PEN) is a pretty good but not great scintillator material, so why are we interested in it?</a:t>
            </a:r>
          </a:p>
          <a:p>
            <a:r>
              <a:rPr lang="en-US" dirty="0"/>
              <a:t>High yield strength at cryogenic temperatures</a:t>
            </a:r>
          </a:p>
          <a:p>
            <a:pPr lvl="1"/>
            <a:r>
              <a:rPr lang="en-US" dirty="0"/>
              <a:t>Useful in experiments with germanium detectors (77 K)</a:t>
            </a:r>
          </a:p>
          <a:p>
            <a:r>
              <a:rPr lang="en-US" dirty="0"/>
              <a:t>Chemically resistant, can be aggressively cleaned with acids</a:t>
            </a:r>
          </a:p>
          <a:p>
            <a:pPr lvl="1"/>
            <a:r>
              <a:rPr lang="en-US" dirty="0"/>
              <a:t>Minimizes radiation contamination for use in low background measurements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5D3E9C-A591-442A-B959-3AA9E8C90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99218"/>
            <a:ext cx="5776586" cy="2459563"/>
          </a:xfrm>
        </p:spPr>
      </p:pic>
    </p:spTree>
    <p:extLst>
      <p:ext uri="{BB962C8B-B14F-4D97-AF65-F5344CB8AC3E}">
        <p14:creationId xmlns:p14="http://schemas.microsoft.com/office/powerpoint/2010/main" val="24559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1EB-93C2-4C7E-888B-06507417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Shape 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7FB1-48CC-41E3-8897-FE4C56A73E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PSD: Ratio of area under pulse tail to area of entire pulse</a:t>
            </a:r>
          </a:p>
          <a:p>
            <a:r>
              <a:rPr lang="en-US" dirty="0"/>
              <a:t>FOM (Figure of Merit): Describes how easily electron and proton scintillation pulses are distinguished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3701-7A9B-49E6-A021-6F058372B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5970003" cy="3069273"/>
          </a:xfrm>
        </p:spPr>
      </p:pic>
    </p:spTree>
    <p:extLst>
      <p:ext uri="{BB962C8B-B14F-4D97-AF65-F5344CB8AC3E}">
        <p14:creationId xmlns:p14="http://schemas.microsoft.com/office/powerpoint/2010/main" val="388135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F5CE-AE50-40DA-AF93-2491475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Ray and Neutron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4E22-37CD-47C4-8AA5-A17C56B59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990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i="1" baseline="30000" dirty="0"/>
              <a:t>7</a:t>
            </a:r>
            <a:r>
              <a:rPr lang="en-US" i="1" dirty="0"/>
              <a:t>Li(p, n)</a:t>
            </a:r>
            <a:r>
              <a:rPr lang="en-US" i="1" baseline="30000" dirty="0"/>
              <a:t>7</a:t>
            </a:r>
            <a:r>
              <a:rPr lang="en-US" i="1" dirty="0"/>
              <a:t>Be</a:t>
            </a:r>
            <a:r>
              <a:rPr lang="en-US" dirty="0"/>
              <a:t> and </a:t>
            </a:r>
            <a:r>
              <a:rPr lang="en-US" i="1" baseline="30000" dirty="0"/>
              <a:t>13</a:t>
            </a:r>
            <a:r>
              <a:rPr lang="en-US" i="1" dirty="0"/>
              <a:t>C(</a:t>
            </a:r>
            <a:r>
              <a:rPr lang="el-GR" i="1" dirty="0"/>
              <a:t>α</a:t>
            </a:r>
            <a:r>
              <a:rPr lang="en-US" i="1" dirty="0"/>
              <a:t>, n)</a:t>
            </a:r>
            <a:r>
              <a:rPr lang="en-US" i="1" baseline="30000" dirty="0"/>
              <a:t>16</a:t>
            </a:r>
            <a:r>
              <a:rPr lang="en-US" i="1" dirty="0"/>
              <a:t>O</a:t>
            </a:r>
            <a:r>
              <a:rPr lang="en-US" dirty="0"/>
              <a:t> emit neutrons in all directions, but with characteristic energies at each angle</a:t>
            </a:r>
          </a:p>
          <a:p>
            <a:pPr lvl="1"/>
            <a:r>
              <a:rPr lang="en-US" dirty="0"/>
              <a:t>PMT can swivel around reaction point to capture specific neutron energies</a:t>
            </a:r>
          </a:p>
          <a:p>
            <a:r>
              <a:rPr lang="en-US" dirty="0"/>
              <a:t>Gamma rays come from background interactions and </a:t>
            </a:r>
            <a:r>
              <a:rPr lang="en-US" i="1" baseline="30000" dirty="0"/>
              <a:t>13</a:t>
            </a:r>
            <a:r>
              <a:rPr lang="en-US" i="1" dirty="0"/>
              <a:t>C(</a:t>
            </a:r>
            <a:r>
              <a:rPr lang="el-GR" i="1" dirty="0"/>
              <a:t>α</a:t>
            </a:r>
            <a:r>
              <a:rPr lang="en-US" i="1" dirty="0"/>
              <a:t>, n)</a:t>
            </a:r>
            <a:r>
              <a:rPr lang="en-US" i="1" baseline="30000" dirty="0"/>
              <a:t>16</a:t>
            </a:r>
            <a:r>
              <a:rPr lang="en-US" i="1" dirty="0"/>
              <a:t>O</a:t>
            </a:r>
          </a:p>
          <a:p>
            <a:pPr lvl="1"/>
            <a:r>
              <a:rPr lang="en-US" dirty="0"/>
              <a:t>Background interactions include beta decay of potassium-40, releases gamma ray at 1.5 MeV</a:t>
            </a:r>
          </a:p>
          <a:p>
            <a:pPr lvl="1"/>
            <a:r>
              <a:rPr lang="en-US" i="1" baseline="30000" dirty="0"/>
              <a:t>13</a:t>
            </a:r>
            <a:r>
              <a:rPr lang="en-US" i="1" dirty="0"/>
              <a:t>C(</a:t>
            </a:r>
            <a:r>
              <a:rPr lang="el-GR" i="1" dirty="0"/>
              <a:t>α</a:t>
            </a:r>
            <a:r>
              <a:rPr lang="en-US" i="1" dirty="0"/>
              <a:t>, n)</a:t>
            </a:r>
            <a:r>
              <a:rPr lang="en-US" i="1" baseline="30000" dirty="0"/>
              <a:t>16</a:t>
            </a:r>
            <a:r>
              <a:rPr lang="en-US" i="1" dirty="0"/>
              <a:t>O</a:t>
            </a:r>
            <a:r>
              <a:rPr lang="en-US" dirty="0"/>
              <a:t> emits gamma rays at 6 MeV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26DA9-F0D6-424F-914A-45FFC8AADD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30417"/>
            <a:ext cx="5019902" cy="47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EFA-F1C4-40BD-A9D5-DE8AEB4F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4276-1BDB-42D0-926D-E713362C53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 width is 4 ns</a:t>
            </a:r>
          </a:p>
          <a:p>
            <a:r>
              <a:rPr lang="en-US" dirty="0"/>
              <a:t>Energy deposition is in range of E = 1 – 4.5 MeV</a:t>
            </a:r>
          </a:p>
          <a:p>
            <a:r>
              <a:rPr lang="en-US" dirty="0"/>
              <a:t>Low energy measurements cut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66A68-5762-435D-9CFA-238E091FD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96416"/>
            <a:ext cx="5181600" cy="3809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148B953-04F4-44C5-A365-5880C993AEC5}"/>
              </a:ext>
            </a:extLst>
          </p:cNvPr>
          <p:cNvGrpSpPr/>
          <p:nvPr/>
        </p:nvGrpSpPr>
        <p:grpSpPr>
          <a:xfrm>
            <a:off x="9492916" y="2606658"/>
            <a:ext cx="2310062" cy="492442"/>
            <a:chOff x="9492916" y="2606658"/>
            <a:chExt cx="2310062" cy="4924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501957-10BA-4249-91F7-170D7E7F46FA}"/>
                </a:ext>
              </a:extLst>
            </p:cNvPr>
            <p:cNvCxnSpPr/>
            <p:nvPr/>
          </p:nvCxnSpPr>
          <p:spPr>
            <a:xfrm>
              <a:off x="9492916" y="2729768"/>
              <a:ext cx="55345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429EA7-0791-49B6-AD0C-FF8EE80FB7FF}"/>
                </a:ext>
              </a:extLst>
            </p:cNvPr>
            <p:cNvCxnSpPr/>
            <p:nvPr/>
          </p:nvCxnSpPr>
          <p:spPr>
            <a:xfrm>
              <a:off x="9492916" y="2975990"/>
              <a:ext cx="5534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CA897-C904-46E0-A3DD-736259F77012}"/>
                </a:ext>
              </a:extLst>
            </p:cNvPr>
            <p:cNvSpPr txBox="1"/>
            <p:nvPr/>
          </p:nvSpPr>
          <p:spPr>
            <a:xfrm>
              <a:off x="10046368" y="2606658"/>
              <a:ext cx="1756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Gamma Trace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1AB2B4-CC60-4E59-878C-04B201AA651E}"/>
                </a:ext>
              </a:extLst>
            </p:cNvPr>
            <p:cNvSpPr txBox="1"/>
            <p:nvPr/>
          </p:nvSpPr>
          <p:spPr>
            <a:xfrm>
              <a:off x="10046368" y="2852879"/>
              <a:ext cx="1756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Neutron Trace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01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C02-BED3-4125-A85A-1264339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B3868F-F648-43F7-9FCC-CADD4F4788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084353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Neural networks take in some inputs D = {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}</a:t>
                </a:r>
                <a:r>
                  <a:rPr lang="en-US" baseline="30000" dirty="0"/>
                  <a:t> </a:t>
                </a:r>
                <a:r>
                  <a:rPr lang="en-US" baseline="30000" dirty="0" err="1"/>
                  <a:t>N</a:t>
                </a:r>
                <a:r>
                  <a:rPr lang="en-US" baseline="-25000" dirty="0" err="1"/>
                  <a:t>n</a:t>
                </a:r>
                <a:r>
                  <a:rPr lang="en-US" baseline="-25000" dirty="0"/>
                  <a:t>=1</a:t>
                </a:r>
              </a:p>
              <a:p>
                <a:r>
                  <a:rPr lang="en-US" dirty="0"/>
                  <a:t>Perceptron NN feeds forward with linear activation function</a:t>
                </a:r>
              </a:p>
              <a:p>
                <a:pPr lvl="1"/>
                <a:r>
                  <a:rPr lang="en-US" dirty="0" err="1"/>
                  <a:t>a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dirty="0" err="1"/>
                  <a:t>z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baseline="-25000" dirty="0"/>
                  <a:t>k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jk</a:t>
                </a:r>
                <a:r>
                  <a:rPr lang="en-US" dirty="0"/>
                  <a:t>*a</a:t>
                </a:r>
                <a:r>
                  <a:rPr lang="en-US" baseline="30000" dirty="0"/>
                  <a:t>l-1</a:t>
                </a:r>
                <a:r>
                  <a:rPr lang="en-US" baseline="-25000" dirty="0"/>
                  <a:t>jk</a:t>
                </a:r>
                <a:r>
                  <a:rPr lang="en-US" dirty="0"/>
                  <a:t> + </a:t>
                </a:r>
                <a:r>
                  <a:rPr lang="en-US" dirty="0" err="1"/>
                  <a:t>b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endParaRPr lang="en-US" dirty="0"/>
              </a:p>
              <a:p>
                <a:r>
                  <a:rPr lang="en-US" dirty="0"/>
                  <a:t>More advanced NN use nonlinear activation functions </a:t>
                </a:r>
              </a:p>
              <a:p>
                <a:pPr lvl="1"/>
                <a:r>
                  <a:rPr lang="en-US" dirty="0"/>
                  <a:t>E.g., sigmoid function </a:t>
                </a:r>
                <a:r>
                  <a:rPr lang="en-US" dirty="0" err="1"/>
                  <a:t>a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l-GR" dirty="0"/>
                  <a:t>σ</a:t>
                </a:r>
                <a:r>
                  <a:rPr lang="en-US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Neuron only “fires” if </a:t>
                </a:r>
                <a:r>
                  <a:rPr lang="en-US" dirty="0" err="1"/>
                  <a:t>a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is above some threshold</a:t>
                </a:r>
              </a:p>
              <a:p>
                <a:pPr lvl="1"/>
                <a:r>
                  <a:rPr lang="en-US" dirty="0"/>
                  <a:t>Threshold for perceptron neuron is zero</a:t>
                </a:r>
              </a:p>
              <a:p>
                <a:r>
                  <a:rPr lang="en-US" dirty="0"/>
                  <a:t>Get out some output function f(x)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B3868F-F648-43F7-9FCC-CADD4F478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084353" cy="4351338"/>
              </a:xfrm>
              <a:blipFill>
                <a:blip r:embed="rId3"/>
                <a:stretch>
                  <a:fillRect l="-1679" t="-322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7EFB094-BB18-4708-9C76-3C9BAA28C7E4}"/>
              </a:ext>
            </a:extLst>
          </p:cNvPr>
          <p:cNvSpPr txBox="1"/>
          <p:nvPr/>
        </p:nvSpPr>
        <p:spPr>
          <a:xfrm>
            <a:off x="11353800" y="2972944"/>
            <a:ext cx="102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function f(x)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8E022D-32F1-4B8B-8117-BDE457C76668}"/>
              </a:ext>
            </a:extLst>
          </p:cNvPr>
          <p:cNvGrpSpPr/>
          <p:nvPr/>
        </p:nvGrpSpPr>
        <p:grpSpPr>
          <a:xfrm>
            <a:off x="6751892" y="1314224"/>
            <a:ext cx="4601908" cy="4616044"/>
            <a:chOff x="6751892" y="1314224"/>
            <a:chExt cx="4601908" cy="4616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98D4C4-12E4-4413-AA9A-696FCB1BC218}"/>
                </a:ext>
              </a:extLst>
            </p:cNvPr>
            <p:cNvGrpSpPr/>
            <p:nvPr/>
          </p:nvGrpSpPr>
          <p:grpSpPr>
            <a:xfrm>
              <a:off x="6945051" y="1825625"/>
              <a:ext cx="4408749" cy="4104643"/>
              <a:chOff x="6945051" y="1825625"/>
              <a:chExt cx="4408749" cy="410464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7FA8FB3-7D2B-4025-B5C1-938C8BDCBB8E}"/>
                  </a:ext>
                </a:extLst>
              </p:cNvPr>
              <p:cNvGrpSpPr/>
              <p:nvPr/>
            </p:nvGrpSpPr>
            <p:grpSpPr>
              <a:xfrm>
                <a:off x="6945051" y="1825625"/>
                <a:ext cx="4408749" cy="4104643"/>
                <a:chOff x="6945051" y="1825625"/>
                <a:chExt cx="4408749" cy="410464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855D5AA-76F6-404B-B455-FCD7172FA15A}"/>
                    </a:ext>
                  </a:extLst>
                </p:cNvPr>
                <p:cNvGrpSpPr/>
                <p:nvPr/>
              </p:nvGrpSpPr>
              <p:grpSpPr>
                <a:xfrm>
                  <a:off x="6945051" y="1825625"/>
                  <a:ext cx="4408749" cy="4104643"/>
                  <a:chOff x="6945051" y="1825625"/>
                  <a:chExt cx="4408749" cy="4104643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84629DB4-AF52-48D4-99DE-E0859E364DA4}"/>
                      </a:ext>
                    </a:extLst>
                  </p:cNvPr>
                  <p:cNvGrpSpPr/>
                  <p:nvPr/>
                </p:nvGrpSpPr>
                <p:grpSpPr>
                  <a:xfrm>
                    <a:off x="6945051" y="1825625"/>
                    <a:ext cx="4408749" cy="3192941"/>
                    <a:chOff x="6945051" y="1825625"/>
                    <a:chExt cx="4408749" cy="3192941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5F043EDC-93A3-48DA-94C2-A4A05912E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051" y="1825625"/>
                      <a:ext cx="3846996" cy="3192941"/>
                      <a:chOff x="6945051" y="1825625"/>
                      <a:chExt cx="3846996" cy="3192941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510DDAA2-B64D-4FFE-B8B5-D4A8662B67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57728" y="1825625"/>
                        <a:ext cx="3434319" cy="3192941"/>
                        <a:chOff x="7357728" y="1825625"/>
                        <a:chExt cx="3434319" cy="3192941"/>
                      </a:xfrm>
                    </p:grpSpPr>
                    <p:sp>
                      <p:nvSpPr>
                        <p:cNvPr id="6" name="Oval 5">
                          <a:extLst>
                            <a:ext uri="{FF2B5EF4-FFF2-40B4-BE49-F238E27FC236}">
                              <a16:creationId xmlns:a16="http://schemas.microsoft.com/office/drawing/2014/main" id="{6D4D9915-CD24-4ED4-BFD8-9A56BC447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730" y="1825625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Oval 6">
                          <a:extLst>
                            <a:ext uri="{FF2B5EF4-FFF2-40B4-BE49-F238E27FC236}">
                              <a16:creationId xmlns:a16="http://schemas.microsoft.com/office/drawing/2014/main" id="{5CB821B8-26F6-4B99-B4CC-338CDE3E8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729" y="2690406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" name="Oval 7">
                          <a:extLst>
                            <a:ext uri="{FF2B5EF4-FFF2-40B4-BE49-F238E27FC236}">
                              <a16:creationId xmlns:a16="http://schemas.microsoft.com/office/drawing/2014/main" id="{5DB8AEB7-E666-43F4-85CE-6370184055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729" y="3555187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BBA1F5A6-5979-4F2C-8F48-21F62F7F1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728" y="4419968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5F567B78-98C4-462B-AABA-C8461AFD45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57684" y="2391107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" name="Oval 10">
                          <a:extLst>
                            <a:ext uri="{FF2B5EF4-FFF2-40B4-BE49-F238E27FC236}">
                              <a16:creationId xmlns:a16="http://schemas.microsoft.com/office/drawing/2014/main" id="{834AFC2E-3373-4AD1-82ED-54875E379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57684" y="3995775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" name="Oval 11">
                          <a:extLst>
                            <a:ext uri="{FF2B5EF4-FFF2-40B4-BE49-F238E27FC236}">
                              <a16:creationId xmlns:a16="http://schemas.microsoft.com/office/drawing/2014/main" id="{A435C4BC-8E3A-4526-8660-525DCEE5B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75358" y="3129701"/>
                          <a:ext cx="616689" cy="59859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5D8133AA-989F-43BA-8BF4-57A01FE823D2}"/>
                            </a:ext>
                          </a:extLst>
                        </p:cNvPr>
                        <p:cNvCxnSpPr>
                          <a:stCxn id="6" idx="6"/>
                          <a:endCxn id="10" idx="2"/>
                        </p:cNvCxnSpPr>
                        <p:nvPr/>
                      </p:nvCxnSpPr>
                      <p:spPr>
                        <a:xfrm>
                          <a:off x="7974419" y="2124924"/>
                          <a:ext cx="783265" cy="56548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4E779AB5-F72E-48F1-878C-049DB28A6AB5}"/>
                            </a:ext>
                          </a:extLst>
                        </p:cNvPr>
                        <p:cNvCxnSpPr>
                          <a:cxnSpLocks/>
                          <a:stCxn id="6" idx="6"/>
                          <a:endCxn id="11" idx="2"/>
                        </p:cNvCxnSpPr>
                        <p:nvPr/>
                      </p:nvCxnSpPr>
                      <p:spPr>
                        <a:xfrm>
                          <a:off x="7974419" y="2124924"/>
                          <a:ext cx="783265" cy="217015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Straight Connector 17">
                          <a:extLst>
                            <a:ext uri="{FF2B5EF4-FFF2-40B4-BE49-F238E27FC236}">
                              <a16:creationId xmlns:a16="http://schemas.microsoft.com/office/drawing/2014/main" id="{1B8DC687-5D1B-4D67-8340-50A47A5216D8}"/>
                            </a:ext>
                          </a:extLst>
                        </p:cNvPr>
                        <p:cNvCxnSpPr>
                          <a:cxnSpLocks/>
                          <a:stCxn id="7" idx="6"/>
                          <a:endCxn id="10" idx="2"/>
                        </p:cNvCxnSpPr>
                        <p:nvPr/>
                      </p:nvCxnSpPr>
                      <p:spPr>
                        <a:xfrm flipV="1">
                          <a:off x="7974418" y="2690406"/>
                          <a:ext cx="783266" cy="29929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0B701ED0-8541-4192-BC9C-16FDB7143CEA}"/>
                            </a:ext>
                          </a:extLst>
                        </p:cNvPr>
                        <p:cNvCxnSpPr>
                          <a:cxnSpLocks/>
                          <a:stCxn id="7" idx="6"/>
                          <a:endCxn id="11" idx="2"/>
                        </p:cNvCxnSpPr>
                        <p:nvPr/>
                      </p:nvCxnSpPr>
                      <p:spPr>
                        <a:xfrm>
                          <a:off x="7974418" y="2989705"/>
                          <a:ext cx="783266" cy="130536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>
                          <a:extLst>
                            <a:ext uri="{FF2B5EF4-FFF2-40B4-BE49-F238E27FC236}">
                              <a16:creationId xmlns:a16="http://schemas.microsoft.com/office/drawing/2014/main" id="{8814A000-96B9-44F8-80C5-16E7152924E6}"/>
                            </a:ext>
                          </a:extLst>
                        </p:cNvPr>
                        <p:cNvCxnSpPr>
                          <a:cxnSpLocks/>
                          <a:stCxn id="8" idx="6"/>
                          <a:endCxn id="10" idx="2"/>
                        </p:cNvCxnSpPr>
                        <p:nvPr/>
                      </p:nvCxnSpPr>
                      <p:spPr>
                        <a:xfrm flipV="1">
                          <a:off x="7974418" y="2690406"/>
                          <a:ext cx="783266" cy="116408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Connector 28">
                          <a:extLst>
                            <a:ext uri="{FF2B5EF4-FFF2-40B4-BE49-F238E27FC236}">
                              <a16:creationId xmlns:a16="http://schemas.microsoft.com/office/drawing/2014/main" id="{7F833459-4E87-47D6-8400-FFF4D2516FEF}"/>
                            </a:ext>
                          </a:extLst>
                        </p:cNvPr>
                        <p:cNvCxnSpPr>
                          <a:cxnSpLocks/>
                          <a:stCxn id="8" idx="6"/>
                          <a:endCxn id="11" idx="2"/>
                        </p:cNvCxnSpPr>
                        <p:nvPr/>
                      </p:nvCxnSpPr>
                      <p:spPr>
                        <a:xfrm>
                          <a:off x="7974418" y="3854486"/>
                          <a:ext cx="783266" cy="440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791353A4-3F97-460E-BD2E-3FAED667613A}"/>
                            </a:ext>
                          </a:extLst>
                        </p:cNvPr>
                        <p:cNvCxnSpPr>
                          <a:cxnSpLocks/>
                          <a:stCxn id="9" idx="6"/>
                          <a:endCxn id="11" idx="2"/>
                        </p:cNvCxnSpPr>
                        <p:nvPr/>
                      </p:nvCxnSpPr>
                      <p:spPr>
                        <a:xfrm flipV="1">
                          <a:off x="7974417" y="4295074"/>
                          <a:ext cx="783267" cy="42419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>
                          <a:extLst>
                            <a:ext uri="{FF2B5EF4-FFF2-40B4-BE49-F238E27FC236}">
                              <a16:creationId xmlns:a16="http://schemas.microsoft.com/office/drawing/2014/main" id="{BE06CF44-BDF5-4C15-A87F-8E8245231C9C}"/>
                            </a:ext>
                          </a:extLst>
                        </p:cNvPr>
                        <p:cNvCxnSpPr>
                          <a:cxnSpLocks/>
                          <a:stCxn id="9" idx="6"/>
                          <a:endCxn id="10" idx="2"/>
                        </p:cNvCxnSpPr>
                        <p:nvPr/>
                      </p:nvCxnSpPr>
                      <p:spPr>
                        <a:xfrm flipV="1">
                          <a:off x="7974417" y="2690406"/>
                          <a:ext cx="783267" cy="202886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>
                          <a:extLst>
                            <a:ext uri="{FF2B5EF4-FFF2-40B4-BE49-F238E27FC236}">
                              <a16:creationId xmlns:a16="http://schemas.microsoft.com/office/drawing/2014/main" id="{7E3AA6CD-71E1-4850-9759-4638A9BC4308}"/>
                            </a:ext>
                          </a:extLst>
                        </p:cNvPr>
                        <p:cNvCxnSpPr>
                          <a:cxnSpLocks/>
                          <a:stCxn id="10" idx="6"/>
                          <a:endCxn id="12" idx="2"/>
                        </p:cNvCxnSpPr>
                        <p:nvPr/>
                      </p:nvCxnSpPr>
                      <p:spPr>
                        <a:xfrm>
                          <a:off x="9374373" y="2690406"/>
                          <a:ext cx="800985" cy="73859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>
                          <a:extLst>
                            <a:ext uri="{FF2B5EF4-FFF2-40B4-BE49-F238E27FC236}">
                              <a16:creationId xmlns:a16="http://schemas.microsoft.com/office/drawing/2014/main" id="{A9555827-1E0F-4EA7-9459-C9FE21E05A0D}"/>
                            </a:ext>
                          </a:extLst>
                        </p:cNvPr>
                        <p:cNvCxnSpPr>
                          <a:cxnSpLocks/>
                          <a:stCxn id="11" idx="6"/>
                          <a:endCxn id="12" idx="2"/>
                        </p:cNvCxnSpPr>
                        <p:nvPr/>
                      </p:nvCxnSpPr>
                      <p:spPr>
                        <a:xfrm flipV="1">
                          <a:off x="9374373" y="3429000"/>
                          <a:ext cx="800985" cy="86607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6B1DA166-B5BE-4AA0-B92F-3B9645827E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45053" y="1940258"/>
                        <a:ext cx="3880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x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C7F614E-3BFE-4188-A856-91F2018C93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45052" y="2805039"/>
                        <a:ext cx="3880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x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276E954A-EF6E-4870-905E-17D4798D46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45051" y="3667677"/>
                        <a:ext cx="3880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x</a:t>
                        </a:r>
                        <a:r>
                          <a:rPr lang="en-US" baseline="-25000" dirty="0"/>
                          <a:t>3</a:t>
                        </a:r>
                        <a:endParaRPr lang="en-US" dirty="0"/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A5F76A3E-592F-4A60-97CC-EBB3B1AD26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45051" y="4534601"/>
                        <a:ext cx="3880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x</a:t>
                        </a:r>
                        <a:r>
                          <a:rPr lang="en-US" baseline="-25000" dirty="0"/>
                          <a:t>4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E812ACE8-0CE4-443F-BC8C-D275D89C8435}"/>
                        </a:ext>
                      </a:extLst>
                    </p:cNvPr>
                    <p:cNvCxnSpPr>
                      <a:stCxn id="12" idx="6"/>
                    </p:cNvCxnSpPr>
                    <p:nvPr/>
                  </p:nvCxnSpPr>
                  <p:spPr>
                    <a:xfrm>
                      <a:off x="10792047" y="3429000"/>
                      <a:ext cx="56175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7183700-8A73-45F4-879A-6DBADD7AF1A1}"/>
                      </a:ext>
                    </a:extLst>
                  </p:cNvPr>
                  <p:cNvSpPr txBox="1"/>
                  <p:nvPr/>
                </p:nvSpPr>
                <p:spPr>
                  <a:xfrm>
                    <a:off x="7357728" y="5283937"/>
                    <a:ext cx="7150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Input Layer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A91BA3A-B222-4F46-BAE9-403DB3E3538F}"/>
                      </a:ext>
                    </a:extLst>
                  </p:cNvPr>
                  <p:cNvSpPr txBox="1"/>
                  <p:nvPr/>
                </p:nvSpPr>
                <p:spPr>
                  <a:xfrm>
                    <a:off x="8757684" y="5283565"/>
                    <a:ext cx="89402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Hidden Layer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8A6DF19-FB30-466E-B6FC-D9C4BB5711B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5358" y="5283564"/>
                    <a:ext cx="89402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Output Layer</a:t>
                    </a:r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40AC4B-A93A-4851-A607-F8B091372D10}"/>
                    </a:ext>
                  </a:extLst>
                </p:cNvPr>
                <p:cNvSpPr txBox="1"/>
                <p:nvPr/>
              </p:nvSpPr>
              <p:spPr>
                <a:xfrm>
                  <a:off x="8208336" y="2003317"/>
                  <a:ext cx="531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</a:t>
                  </a:r>
                  <a:r>
                    <a:rPr lang="en-US" baseline="30000" dirty="0"/>
                    <a:t>1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0B36538-BA87-42A3-82F2-B27885422295}"/>
                    </a:ext>
                  </a:extLst>
                </p:cNvPr>
                <p:cNvSpPr txBox="1"/>
                <p:nvPr/>
              </p:nvSpPr>
              <p:spPr>
                <a:xfrm>
                  <a:off x="9201152" y="2149663"/>
                  <a:ext cx="531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r>
                    <a:rPr lang="en-US" baseline="30000" dirty="0"/>
                    <a:t>1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A6DD38C-E02A-4FCB-9880-D57AFDE1F52C}"/>
                    </a:ext>
                  </a:extLst>
                </p:cNvPr>
                <p:cNvSpPr txBox="1"/>
                <p:nvPr/>
              </p:nvSpPr>
              <p:spPr>
                <a:xfrm>
                  <a:off x="9201152" y="3705448"/>
                  <a:ext cx="531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r>
                    <a:rPr lang="en-US" baseline="30000" dirty="0"/>
                    <a:t>1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B98F7B0-8A5E-49E9-8630-5D2C439876D0}"/>
                    </a:ext>
                  </a:extLst>
                </p:cNvPr>
                <p:cNvSpPr txBox="1"/>
                <p:nvPr/>
              </p:nvSpPr>
              <p:spPr>
                <a:xfrm>
                  <a:off x="8546806" y="3571582"/>
                  <a:ext cx="531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</a:t>
                  </a:r>
                  <a:r>
                    <a:rPr lang="en-US" baseline="30000" dirty="0"/>
                    <a:t>1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45D436-B49D-4090-A5E6-6ED87ECF46EB}"/>
                  </a:ext>
                </a:extLst>
              </p:cNvPr>
              <p:cNvSpPr txBox="1"/>
              <p:nvPr/>
            </p:nvSpPr>
            <p:spPr>
              <a:xfrm>
                <a:off x="7475788" y="1942936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0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CFDE5B8-7806-4BB2-9668-D06F283F4FC5}"/>
                  </a:ext>
                </a:extLst>
              </p:cNvPr>
              <p:cNvSpPr txBox="1"/>
              <p:nvPr/>
            </p:nvSpPr>
            <p:spPr>
              <a:xfrm>
                <a:off x="7475789" y="2804227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0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FA757A-4E91-40AF-B891-9848A17CBF0B}"/>
                  </a:ext>
                </a:extLst>
              </p:cNvPr>
              <p:cNvSpPr txBox="1"/>
              <p:nvPr/>
            </p:nvSpPr>
            <p:spPr>
              <a:xfrm>
                <a:off x="7475788" y="3667677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0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228EEC-49AD-42D4-8955-4298402044D5}"/>
                  </a:ext>
                </a:extLst>
              </p:cNvPr>
              <p:cNvSpPr txBox="1"/>
              <p:nvPr/>
            </p:nvSpPr>
            <p:spPr>
              <a:xfrm>
                <a:off x="7426388" y="4534601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0</a:t>
                </a:r>
                <a:r>
                  <a:rPr lang="en-US" baseline="-25000" dirty="0"/>
                  <a:t>4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C37AFF-503F-4CE2-AE29-F2EE81660D75}"/>
                  </a:ext>
                </a:extLst>
              </p:cNvPr>
              <p:cNvSpPr txBox="1"/>
              <p:nvPr/>
            </p:nvSpPr>
            <p:spPr>
              <a:xfrm>
                <a:off x="8841414" y="2499802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1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F180E3-7D77-405F-A05E-E5B81F597A65}"/>
                  </a:ext>
                </a:extLst>
              </p:cNvPr>
              <p:cNvSpPr txBox="1"/>
              <p:nvPr/>
            </p:nvSpPr>
            <p:spPr>
              <a:xfrm>
                <a:off x="8832998" y="4110408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1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007C78B-765D-4505-9017-A0ACBA1D5F25}"/>
                  </a:ext>
                </a:extLst>
              </p:cNvPr>
              <p:cNvSpPr txBox="1"/>
              <p:nvPr/>
            </p:nvSpPr>
            <p:spPr>
              <a:xfrm>
                <a:off x="10246682" y="3242561"/>
                <a:ext cx="474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30000" dirty="0"/>
                  <a:t>3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1DAB79-6F66-4CF2-B3A1-277BBA70AACA}"/>
                </a:ext>
              </a:extLst>
            </p:cNvPr>
            <p:cNvSpPr txBox="1"/>
            <p:nvPr/>
          </p:nvSpPr>
          <p:spPr>
            <a:xfrm>
              <a:off x="6751892" y="1314224"/>
              <a:ext cx="77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55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1490</Words>
  <Application>Microsoft Office PowerPoint</Application>
  <PresentationFormat>Widescreen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Optimizing Pulse Shape Discrimination in a PEN Scintillator</vt:lpstr>
      <vt:lpstr>Scintillation Overview</vt:lpstr>
      <vt:lpstr>Delayed Fluorescence vs Phosphorescence</vt:lpstr>
      <vt:lpstr>What makes a good scintillator?</vt:lpstr>
      <vt:lpstr>Advantages of PEN Scintillators</vt:lpstr>
      <vt:lpstr>Pulse Shape Discrimination</vt:lpstr>
      <vt:lpstr>Gamma Ray and Neutron Sources</vt:lpstr>
      <vt:lpstr>Sample of Data Used</vt:lpstr>
      <vt:lpstr>Machine Learning Basics</vt:lpstr>
      <vt:lpstr>Backpropagation</vt:lpstr>
      <vt:lpstr>Binary Classification</vt:lpstr>
      <vt:lpstr>Specific Classification Project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Shape Discrimination in PEN Scintillators</dc:title>
  <dc:creator>Eli Ward</dc:creator>
  <cp:lastModifiedBy>Eli Ward</cp:lastModifiedBy>
  <cp:revision>9</cp:revision>
  <dcterms:created xsi:type="dcterms:W3CDTF">2021-04-23T17:55:12Z</dcterms:created>
  <dcterms:modified xsi:type="dcterms:W3CDTF">2021-04-28T20:55:07Z</dcterms:modified>
</cp:coreProperties>
</file>