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2062400" cy="38404800"/>
  <p:notesSz cx="7010400" cy="9296400"/>
  <p:defaultTextStyle>
    <a:defPPr>
      <a:defRPr lang="en-US"/>
    </a:defPPr>
    <a:lvl1pPr marL="0" algn="l" defTabSz="4597689" rtl="0" eaLnBrk="1" latinLnBrk="0" hangingPunct="1">
      <a:defRPr sz="9031" kern="1200">
        <a:solidFill>
          <a:schemeClr val="tx1"/>
        </a:solidFill>
        <a:latin typeface="+mn-lt"/>
        <a:ea typeface="+mn-ea"/>
        <a:cs typeface="+mn-cs"/>
      </a:defRPr>
    </a:lvl1pPr>
    <a:lvl2pPr marL="2298844" algn="l" defTabSz="4597689" rtl="0" eaLnBrk="1" latinLnBrk="0" hangingPunct="1">
      <a:defRPr sz="9031" kern="1200">
        <a:solidFill>
          <a:schemeClr val="tx1"/>
        </a:solidFill>
        <a:latin typeface="+mn-lt"/>
        <a:ea typeface="+mn-ea"/>
        <a:cs typeface="+mn-cs"/>
      </a:defRPr>
    </a:lvl2pPr>
    <a:lvl3pPr marL="4597689" algn="l" defTabSz="4597689" rtl="0" eaLnBrk="1" latinLnBrk="0" hangingPunct="1">
      <a:defRPr sz="9031" kern="1200">
        <a:solidFill>
          <a:schemeClr val="tx1"/>
        </a:solidFill>
        <a:latin typeface="+mn-lt"/>
        <a:ea typeface="+mn-ea"/>
        <a:cs typeface="+mn-cs"/>
      </a:defRPr>
    </a:lvl3pPr>
    <a:lvl4pPr marL="6896533" algn="l" defTabSz="4597689" rtl="0" eaLnBrk="1" latinLnBrk="0" hangingPunct="1">
      <a:defRPr sz="9031" kern="1200">
        <a:solidFill>
          <a:schemeClr val="tx1"/>
        </a:solidFill>
        <a:latin typeface="+mn-lt"/>
        <a:ea typeface="+mn-ea"/>
        <a:cs typeface="+mn-cs"/>
      </a:defRPr>
    </a:lvl4pPr>
    <a:lvl5pPr marL="9195377" algn="l" defTabSz="4597689" rtl="0" eaLnBrk="1" latinLnBrk="0" hangingPunct="1">
      <a:defRPr sz="9031" kern="1200">
        <a:solidFill>
          <a:schemeClr val="tx1"/>
        </a:solidFill>
        <a:latin typeface="+mn-lt"/>
        <a:ea typeface="+mn-ea"/>
        <a:cs typeface="+mn-cs"/>
      </a:defRPr>
    </a:lvl5pPr>
    <a:lvl6pPr marL="11494222" algn="l" defTabSz="4597689" rtl="0" eaLnBrk="1" latinLnBrk="0" hangingPunct="1">
      <a:defRPr sz="9031" kern="1200">
        <a:solidFill>
          <a:schemeClr val="tx1"/>
        </a:solidFill>
        <a:latin typeface="+mn-lt"/>
        <a:ea typeface="+mn-ea"/>
        <a:cs typeface="+mn-cs"/>
      </a:defRPr>
    </a:lvl6pPr>
    <a:lvl7pPr marL="13793066" algn="l" defTabSz="4597689" rtl="0" eaLnBrk="1" latinLnBrk="0" hangingPunct="1">
      <a:defRPr sz="9031" kern="1200">
        <a:solidFill>
          <a:schemeClr val="tx1"/>
        </a:solidFill>
        <a:latin typeface="+mn-lt"/>
        <a:ea typeface="+mn-ea"/>
        <a:cs typeface="+mn-cs"/>
      </a:defRPr>
    </a:lvl7pPr>
    <a:lvl8pPr marL="16091913" algn="l" defTabSz="4597689" rtl="0" eaLnBrk="1" latinLnBrk="0" hangingPunct="1">
      <a:defRPr sz="9031" kern="1200">
        <a:solidFill>
          <a:schemeClr val="tx1"/>
        </a:solidFill>
        <a:latin typeface="+mn-lt"/>
        <a:ea typeface="+mn-ea"/>
        <a:cs typeface="+mn-cs"/>
      </a:defRPr>
    </a:lvl8pPr>
    <a:lvl9pPr marL="18390757" algn="l" defTabSz="4597689" rtl="0" eaLnBrk="1" latinLnBrk="0" hangingPunct="1">
      <a:defRPr sz="903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userDrawn="1">
          <p15:clr>
            <a:srgbClr val="A4A3A4"/>
          </p15:clr>
        </p15:guide>
        <p15:guide id="2" pos="132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660033"/>
    <a:srgbClr val="3185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0" d="100"/>
          <a:sy n="40" d="100"/>
        </p:scale>
        <p:origin x="-930" y="12"/>
      </p:cViewPr>
      <p:guideLst>
        <p:guide orient="horz" pos="12096"/>
        <p:guide pos="132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8145" cy="464205"/>
          </a:xfrm>
          <a:prstGeom prst="rect">
            <a:avLst/>
          </a:prstGeom>
        </p:spPr>
        <p:txBody>
          <a:bodyPr vert="horz" lIns="88139" tIns="44070" rIns="88139" bIns="44070" rtlCol="0"/>
          <a:lstStyle>
            <a:lvl1pPr algn="l">
              <a:defRPr sz="1200"/>
            </a:lvl1pPr>
          </a:lstStyle>
          <a:p>
            <a:endParaRPr lang="en-US"/>
          </a:p>
        </p:txBody>
      </p:sp>
      <p:sp>
        <p:nvSpPr>
          <p:cNvPr id="3" name="Date Placeholder 2"/>
          <p:cNvSpPr>
            <a:spLocks noGrp="1"/>
          </p:cNvSpPr>
          <p:nvPr>
            <p:ph type="dt" idx="1"/>
          </p:nvPr>
        </p:nvSpPr>
        <p:spPr>
          <a:xfrm>
            <a:off x="3970734" y="1"/>
            <a:ext cx="3038145" cy="464205"/>
          </a:xfrm>
          <a:prstGeom prst="rect">
            <a:avLst/>
          </a:prstGeom>
        </p:spPr>
        <p:txBody>
          <a:bodyPr vert="horz" lIns="88139" tIns="44070" rIns="88139" bIns="44070" rtlCol="0"/>
          <a:lstStyle>
            <a:lvl1pPr algn="r">
              <a:defRPr sz="1200"/>
            </a:lvl1pPr>
          </a:lstStyle>
          <a:p>
            <a:fld id="{818F18C5-6982-456E-9F94-B08A3F2B448B}" type="datetimeFigureOut">
              <a:rPr lang="en-US" smtClean="0"/>
              <a:t>3/11/2020</a:t>
            </a:fld>
            <a:endParaRPr lang="en-US"/>
          </a:p>
        </p:txBody>
      </p:sp>
      <p:sp>
        <p:nvSpPr>
          <p:cNvPr id="4" name="Slide Image Placeholder 3"/>
          <p:cNvSpPr>
            <a:spLocks noGrp="1" noRot="1" noChangeAspect="1"/>
          </p:cNvSpPr>
          <p:nvPr>
            <p:ph type="sldImg" idx="2"/>
          </p:nvPr>
        </p:nvSpPr>
        <p:spPr>
          <a:xfrm>
            <a:off x="1597025" y="698500"/>
            <a:ext cx="3817938" cy="3486150"/>
          </a:xfrm>
          <a:prstGeom prst="rect">
            <a:avLst/>
          </a:prstGeom>
          <a:noFill/>
          <a:ln w="12700">
            <a:solidFill>
              <a:prstClr val="black"/>
            </a:solidFill>
          </a:ln>
        </p:spPr>
        <p:txBody>
          <a:bodyPr vert="horz" lIns="88139" tIns="44070" rIns="88139" bIns="44070" rtlCol="0" anchor="ctr"/>
          <a:lstStyle/>
          <a:p>
            <a:endParaRPr lang="en-US"/>
          </a:p>
        </p:txBody>
      </p:sp>
      <p:sp>
        <p:nvSpPr>
          <p:cNvPr id="5" name="Notes Placeholder 4"/>
          <p:cNvSpPr>
            <a:spLocks noGrp="1"/>
          </p:cNvSpPr>
          <p:nvPr>
            <p:ph type="body" sz="quarter" idx="3"/>
          </p:nvPr>
        </p:nvSpPr>
        <p:spPr>
          <a:xfrm>
            <a:off x="701345" y="4416099"/>
            <a:ext cx="5607711" cy="4182457"/>
          </a:xfrm>
          <a:prstGeom prst="rect">
            <a:avLst/>
          </a:prstGeom>
        </p:spPr>
        <p:txBody>
          <a:bodyPr vert="horz" lIns="88139" tIns="44070" rIns="88139" bIns="4407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30659"/>
            <a:ext cx="3038145" cy="464205"/>
          </a:xfrm>
          <a:prstGeom prst="rect">
            <a:avLst/>
          </a:prstGeom>
        </p:spPr>
        <p:txBody>
          <a:bodyPr vert="horz" lIns="88139" tIns="44070" rIns="88139" bIns="44070" rtlCol="0" anchor="b"/>
          <a:lstStyle>
            <a:lvl1pPr algn="l">
              <a:defRPr sz="1200"/>
            </a:lvl1pPr>
          </a:lstStyle>
          <a:p>
            <a:endParaRPr lang="en-US"/>
          </a:p>
        </p:txBody>
      </p:sp>
      <p:sp>
        <p:nvSpPr>
          <p:cNvPr id="7" name="Slide Number Placeholder 6"/>
          <p:cNvSpPr>
            <a:spLocks noGrp="1"/>
          </p:cNvSpPr>
          <p:nvPr>
            <p:ph type="sldNum" sz="quarter" idx="5"/>
          </p:nvPr>
        </p:nvSpPr>
        <p:spPr>
          <a:xfrm>
            <a:off x="3970734" y="8830659"/>
            <a:ext cx="3038145" cy="464205"/>
          </a:xfrm>
          <a:prstGeom prst="rect">
            <a:avLst/>
          </a:prstGeom>
        </p:spPr>
        <p:txBody>
          <a:bodyPr vert="horz" lIns="88139" tIns="44070" rIns="88139" bIns="44070" rtlCol="0" anchor="b"/>
          <a:lstStyle>
            <a:lvl1pPr algn="r">
              <a:defRPr sz="1200"/>
            </a:lvl1pPr>
          </a:lstStyle>
          <a:p>
            <a:fld id="{E4632E68-92FC-477D-807F-13FF7EE29593}" type="slidenum">
              <a:rPr lang="en-US" smtClean="0"/>
              <a:t>‹#›</a:t>
            </a:fld>
            <a:endParaRPr lang="en-US"/>
          </a:p>
        </p:txBody>
      </p:sp>
    </p:spTree>
    <p:extLst>
      <p:ext uri="{BB962C8B-B14F-4D97-AF65-F5344CB8AC3E}">
        <p14:creationId xmlns:p14="http://schemas.microsoft.com/office/powerpoint/2010/main" val="1905529891"/>
      </p:ext>
    </p:extLst>
  </p:cSld>
  <p:clrMap bg1="lt1" tx1="dk1" bg2="lt2" tx2="dk2" accent1="accent1" accent2="accent2" accent3="accent3" accent4="accent4" accent5="accent5" accent6="accent6" hlink="hlink" folHlink="folHlink"/>
  <p:notesStyle>
    <a:lvl1pPr marL="0" algn="l" defTabSz="1058692" rtl="0" eaLnBrk="1" latinLnBrk="0" hangingPunct="1">
      <a:defRPr sz="1389" kern="1200">
        <a:solidFill>
          <a:schemeClr val="tx1"/>
        </a:solidFill>
        <a:latin typeface="+mn-lt"/>
        <a:ea typeface="+mn-ea"/>
        <a:cs typeface="+mn-cs"/>
      </a:defRPr>
    </a:lvl1pPr>
    <a:lvl2pPr marL="529346" algn="l" defTabSz="1058692" rtl="0" eaLnBrk="1" latinLnBrk="0" hangingPunct="1">
      <a:defRPr sz="1389" kern="1200">
        <a:solidFill>
          <a:schemeClr val="tx1"/>
        </a:solidFill>
        <a:latin typeface="+mn-lt"/>
        <a:ea typeface="+mn-ea"/>
        <a:cs typeface="+mn-cs"/>
      </a:defRPr>
    </a:lvl2pPr>
    <a:lvl3pPr marL="1058692" algn="l" defTabSz="1058692" rtl="0" eaLnBrk="1" latinLnBrk="0" hangingPunct="1">
      <a:defRPr sz="1389" kern="1200">
        <a:solidFill>
          <a:schemeClr val="tx1"/>
        </a:solidFill>
        <a:latin typeface="+mn-lt"/>
        <a:ea typeface="+mn-ea"/>
        <a:cs typeface="+mn-cs"/>
      </a:defRPr>
    </a:lvl3pPr>
    <a:lvl4pPr marL="1588038" algn="l" defTabSz="1058692" rtl="0" eaLnBrk="1" latinLnBrk="0" hangingPunct="1">
      <a:defRPr sz="1389" kern="1200">
        <a:solidFill>
          <a:schemeClr val="tx1"/>
        </a:solidFill>
        <a:latin typeface="+mn-lt"/>
        <a:ea typeface="+mn-ea"/>
        <a:cs typeface="+mn-cs"/>
      </a:defRPr>
    </a:lvl4pPr>
    <a:lvl5pPr marL="2117385" algn="l" defTabSz="1058692" rtl="0" eaLnBrk="1" latinLnBrk="0" hangingPunct="1">
      <a:defRPr sz="1389" kern="1200">
        <a:solidFill>
          <a:schemeClr val="tx1"/>
        </a:solidFill>
        <a:latin typeface="+mn-lt"/>
        <a:ea typeface="+mn-ea"/>
        <a:cs typeface="+mn-cs"/>
      </a:defRPr>
    </a:lvl5pPr>
    <a:lvl6pPr marL="2646731" algn="l" defTabSz="1058692" rtl="0" eaLnBrk="1" latinLnBrk="0" hangingPunct="1">
      <a:defRPr sz="1389" kern="1200">
        <a:solidFill>
          <a:schemeClr val="tx1"/>
        </a:solidFill>
        <a:latin typeface="+mn-lt"/>
        <a:ea typeface="+mn-ea"/>
        <a:cs typeface="+mn-cs"/>
      </a:defRPr>
    </a:lvl6pPr>
    <a:lvl7pPr marL="3176077" algn="l" defTabSz="1058692" rtl="0" eaLnBrk="1" latinLnBrk="0" hangingPunct="1">
      <a:defRPr sz="1389" kern="1200">
        <a:solidFill>
          <a:schemeClr val="tx1"/>
        </a:solidFill>
        <a:latin typeface="+mn-lt"/>
        <a:ea typeface="+mn-ea"/>
        <a:cs typeface="+mn-cs"/>
      </a:defRPr>
    </a:lvl7pPr>
    <a:lvl8pPr marL="3705423" algn="l" defTabSz="1058692" rtl="0" eaLnBrk="1" latinLnBrk="0" hangingPunct="1">
      <a:defRPr sz="1389" kern="1200">
        <a:solidFill>
          <a:schemeClr val="tx1"/>
        </a:solidFill>
        <a:latin typeface="+mn-lt"/>
        <a:ea typeface="+mn-ea"/>
        <a:cs typeface="+mn-cs"/>
      </a:defRPr>
    </a:lvl8pPr>
    <a:lvl9pPr marL="4234769" algn="l" defTabSz="1058692" rtl="0" eaLnBrk="1" latinLnBrk="0" hangingPunct="1">
      <a:defRPr sz="138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7025" y="698500"/>
            <a:ext cx="3817938" cy="3486150"/>
          </a:xfrm>
        </p:spPr>
      </p:sp>
      <p:sp>
        <p:nvSpPr>
          <p:cNvPr id="3" name="Notes Placeholder 2"/>
          <p:cNvSpPr>
            <a:spLocks noGrp="1"/>
          </p:cNvSpPr>
          <p:nvPr>
            <p:ph type="body" idx="1"/>
          </p:nvPr>
        </p:nvSpPr>
        <p:spPr/>
        <p:txBody>
          <a:bodyPr/>
          <a:lstStyle/>
          <a:p>
            <a:r>
              <a:rPr lang="en-US" baseline="0" dirty="0"/>
              <a:t>Optimal </a:t>
            </a:r>
            <a:r>
              <a:rPr lang="en-US" baseline="0" dirty="0" err="1"/>
              <a:t>XGBoost</a:t>
            </a:r>
            <a:endParaRPr lang="en-US" baseline="0" dirty="0"/>
          </a:p>
          <a:p>
            <a:r>
              <a:rPr lang="en-US" baseline="0" dirty="0"/>
              <a:t>Chi </a:t>
            </a:r>
            <a:r>
              <a:rPr lang="en-US" baseline="0" dirty="0" err="1"/>
              <a:t>Squred</a:t>
            </a:r>
            <a:r>
              <a:rPr lang="en-US" baseline="0" dirty="0"/>
              <a:t> Tests</a:t>
            </a:r>
          </a:p>
          <a:p>
            <a:r>
              <a:rPr lang="en-US" baseline="0" dirty="0"/>
              <a:t>Permutation Testing &amp; </a:t>
            </a:r>
            <a:r>
              <a:rPr lang="en-US" baseline="0"/>
              <a:t>Web Scraping</a:t>
            </a:r>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E4632E68-92FC-477D-807F-13FF7EE29593}" type="slidenum">
              <a:rPr lang="en-US" smtClean="0"/>
              <a:t>1</a:t>
            </a:fld>
            <a:endParaRPr lang="en-US"/>
          </a:p>
        </p:txBody>
      </p:sp>
    </p:spTree>
    <p:extLst>
      <p:ext uri="{BB962C8B-B14F-4D97-AF65-F5344CB8AC3E}">
        <p14:creationId xmlns:p14="http://schemas.microsoft.com/office/powerpoint/2010/main" val="1111582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11930382"/>
            <a:ext cx="35753040" cy="8232140"/>
          </a:xfrm>
        </p:spPr>
        <p:txBody>
          <a:bodyPr/>
          <a:lstStyle/>
          <a:p>
            <a:r>
              <a:rPr lang="en-US"/>
              <a:t>Click to edit Master title style</a:t>
            </a:r>
          </a:p>
        </p:txBody>
      </p:sp>
      <p:sp>
        <p:nvSpPr>
          <p:cNvPr id="3" name="Subtitle 2"/>
          <p:cNvSpPr>
            <a:spLocks noGrp="1"/>
          </p:cNvSpPr>
          <p:nvPr>
            <p:ph type="subTitle" idx="1"/>
          </p:nvPr>
        </p:nvSpPr>
        <p:spPr>
          <a:xfrm>
            <a:off x="6309360" y="21762720"/>
            <a:ext cx="29443680" cy="9814560"/>
          </a:xfrm>
        </p:spPr>
        <p:txBody>
          <a:bodyPr/>
          <a:lstStyle>
            <a:lvl1pPr marL="0" indent="0" algn="ctr">
              <a:buNone/>
              <a:defRPr>
                <a:solidFill>
                  <a:schemeClr val="tx1">
                    <a:tint val="75000"/>
                  </a:schemeClr>
                </a:solidFill>
              </a:defRPr>
            </a:lvl1pPr>
            <a:lvl2pPr marL="1985528" indent="0" algn="ctr">
              <a:buNone/>
              <a:defRPr>
                <a:solidFill>
                  <a:schemeClr val="tx1">
                    <a:tint val="75000"/>
                  </a:schemeClr>
                </a:solidFill>
              </a:defRPr>
            </a:lvl2pPr>
            <a:lvl3pPr marL="3971056" indent="0" algn="ctr">
              <a:buNone/>
              <a:defRPr>
                <a:solidFill>
                  <a:schemeClr val="tx1">
                    <a:tint val="75000"/>
                  </a:schemeClr>
                </a:solidFill>
              </a:defRPr>
            </a:lvl3pPr>
            <a:lvl4pPr marL="5956584" indent="0" algn="ctr">
              <a:buNone/>
              <a:defRPr>
                <a:solidFill>
                  <a:schemeClr val="tx1">
                    <a:tint val="75000"/>
                  </a:schemeClr>
                </a:solidFill>
              </a:defRPr>
            </a:lvl4pPr>
            <a:lvl5pPr marL="7942112" indent="0" algn="ctr">
              <a:buNone/>
              <a:defRPr>
                <a:solidFill>
                  <a:schemeClr val="tx1">
                    <a:tint val="75000"/>
                  </a:schemeClr>
                </a:solidFill>
              </a:defRPr>
            </a:lvl5pPr>
            <a:lvl6pPr marL="9927640" indent="0" algn="ctr">
              <a:buNone/>
              <a:defRPr>
                <a:solidFill>
                  <a:schemeClr val="tx1">
                    <a:tint val="75000"/>
                  </a:schemeClr>
                </a:solidFill>
              </a:defRPr>
            </a:lvl6pPr>
            <a:lvl7pPr marL="11913168" indent="0" algn="ctr">
              <a:buNone/>
              <a:defRPr>
                <a:solidFill>
                  <a:schemeClr val="tx1">
                    <a:tint val="75000"/>
                  </a:schemeClr>
                </a:solidFill>
              </a:defRPr>
            </a:lvl7pPr>
            <a:lvl8pPr marL="13898698" indent="0" algn="ctr">
              <a:buNone/>
              <a:defRPr>
                <a:solidFill>
                  <a:schemeClr val="tx1">
                    <a:tint val="75000"/>
                  </a:schemeClr>
                </a:solidFill>
              </a:defRPr>
            </a:lvl8pPr>
            <a:lvl9pPr marL="1588422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2AC8C43-668D-41ED-9B4C-08044BF686F1}"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F9B3D-5125-488C-B2E5-35EF5396CF0B}" type="slidenum">
              <a:rPr lang="en-US" smtClean="0"/>
              <a:t>‹#›</a:t>
            </a:fld>
            <a:endParaRPr lang="en-US"/>
          </a:p>
        </p:txBody>
      </p:sp>
    </p:spTree>
    <p:extLst>
      <p:ext uri="{BB962C8B-B14F-4D97-AF65-F5344CB8AC3E}">
        <p14:creationId xmlns:p14="http://schemas.microsoft.com/office/powerpoint/2010/main" val="3363175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AC8C43-668D-41ED-9B4C-08044BF686F1}"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F9B3D-5125-488C-B2E5-35EF5396CF0B}" type="slidenum">
              <a:rPr lang="en-US" smtClean="0"/>
              <a:t>‹#›</a:t>
            </a:fld>
            <a:endParaRPr lang="en-US"/>
          </a:p>
        </p:txBody>
      </p:sp>
    </p:spTree>
    <p:extLst>
      <p:ext uri="{BB962C8B-B14F-4D97-AF65-F5344CB8AC3E}">
        <p14:creationId xmlns:p14="http://schemas.microsoft.com/office/powerpoint/2010/main" val="3870961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90480" y="3689353"/>
            <a:ext cx="18928080" cy="7864982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206240" y="3689353"/>
            <a:ext cx="56083200" cy="786498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AC8C43-668D-41ED-9B4C-08044BF686F1}"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F9B3D-5125-488C-B2E5-35EF5396CF0B}" type="slidenum">
              <a:rPr lang="en-US" smtClean="0"/>
              <a:t>‹#›</a:t>
            </a:fld>
            <a:endParaRPr lang="en-US"/>
          </a:p>
        </p:txBody>
      </p:sp>
    </p:spTree>
    <p:extLst>
      <p:ext uri="{BB962C8B-B14F-4D97-AF65-F5344CB8AC3E}">
        <p14:creationId xmlns:p14="http://schemas.microsoft.com/office/powerpoint/2010/main" val="3403307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AC8C43-668D-41ED-9B4C-08044BF686F1}"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F9B3D-5125-488C-B2E5-35EF5396CF0B}" type="slidenum">
              <a:rPr lang="en-US" smtClean="0"/>
              <a:t>‹#›</a:t>
            </a:fld>
            <a:endParaRPr lang="en-US"/>
          </a:p>
        </p:txBody>
      </p:sp>
    </p:spTree>
    <p:extLst>
      <p:ext uri="{BB962C8B-B14F-4D97-AF65-F5344CB8AC3E}">
        <p14:creationId xmlns:p14="http://schemas.microsoft.com/office/powerpoint/2010/main" val="87090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4678642"/>
            <a:ext cx="35753040" cy="7627620"/>
          </a:xfrm>
        </p:spPr>
        <p:txBody>
          <a:bodyPr anchor="t"/>
          <a:lstStyle>
            <a:lvl1pPr algn="l">
              <a:defRPr sz="17400" b="1" cap="all"/>
            </a:lvl1pPr>
          </a:lstStyle>
          <a:p>
            <a:r>
              <a:rPr lang="en-US"/>
              <a:t>Click to edit Master title style</a:t>
            </a:r>
          </a:p>
        </p:txBody>
      </p:sp>
      <p:sp>
        <p:nvSpPr>
          <p:cNvPr id="3" name="Text Placeholder 2"/>
          <p:cNvSpPr>
            <a:spLocks noGrp="1"/>
          </p:cNvSpPr>
          <p:nvPr>
            <p:ph type="body" idx="1"/>
          </p:nvPr>
        </p:nvSpPr>
        <p:spPr>
          <a:xfrm>
            <a:off x="3322640" y="16277596"/>
            <a:ext cx="35753040" cy="8401048"/>
          </a:xfrm>
        </p:spPr>
        <p:txBody>
          <a:bodyPr anchor="b"/>
          <a:lstStyle>
            <a:lvl1pPr marL="0" indent="0">
              <a:buNone/>
              <a:defRPr sz="8600">
                <a:solidFill>
                  <a:schemeClr val="tx1">
                    <a:tint val="75000"/>
                  </a:schemeClr>
                </a:solidFill>
              </a:defRPr>
            </a:lvl1pPr>
            <a:lvl2pPr marL="1985528" indent="0">
              <a:buNone/>
              <a:defRPr sz="7800">
                <a:solidFill>
                  <a:schemeClr val="tx1">
                    <a:tint val="75000"/>
                  </a:schemeClr>
                </a:solidFill>
              </a:defRPr>
            </a:lvl2pPr>
            <a:lvl3pPr marL="3971056" indent="0">
              <a:buNone/>
              <a:defRPr sz="7000">
                <a:solidFill>
                  <a:schemeClr val="tx1">
                    <a:tint val="75000"/>
                  </a:schemeClr>
                </a:solidFill>
              </a:defRPr>
            </a:lvl3pPr>
            <a:lvl4pPr marL="5956584" indent="0">
              <a:buNone/>
              <a:defRPr sz="6000">
                <a:solidFill>
                  <a:schemeClr val="tx1">
                    <a:tint val="75000"/>
                  </a:schemeClr>
                </a:solidFill>
              </a:defRPr>
            </a:lvl4pPr>
            <a:lvl5pPr marL="7942112" indent="0">
              <a:buNone/>
              <a:defRPr sz="6000">
                <a:solidFill>
                  <a:schemeClr val="tx1">
                    <a:tint val="75000"/>
                  </a:schemeClr>
                </a:solidFill>
              </a:defRPr>
            </a:lvl5pPr>
            <a:lvl6pPr marL="9927640" indent="0">
              <a:buNone/>
              <a:defRPr sz="6000">
                <a:solidFill>
                  <a:schemeClr val="tx1">
                    <a:tint val="75000"/>
                  </a:schemeClr>
                </a:solidFill>
              </a:defRPr>
            </a:lvl6pPr>
            <a:lvl7pPr marL="11913168" indent="0">
              <a:buNone/>
              <a:defRPr sz="6000">
                <a:solidFill>
                  <a:schemeClr val="tx1">
                    <a:tint val="75000"/>
                  </a:schemeClr>
                </a:solidFill>
              </a:defRPr>
            </a:lvl7pPr>
            <a:lvl8pPr marL="13898698" indent="0">
              <a:buNone/>
              <a:defRPr sz="6000">
                <a:solidFill>
                  <a:schemeClr val="tx1">
                    <a:tint val="75000"/>
                  </a:schemeClr>
                </a:solidFill>
              </a:defRPr>
            </a:lvl8pPr>
            <a:lvl9pPr marL="15884226" indent="0">
              <a:buNone/>
              <a:defRPr sz="6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AC8C43-668D-41ED-9B4C-08044BF686F1}"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F9B3D-5125-488C-B2E5-35EF5396CF0B}" type="slidenum">
              <a:rPr lang="en-US" smtClean="0"/>
              <a:t>‹#›</a:t>
            </a:fld>
            <a:endParaRPr lang="en-US"/>
          </a:p>
        </p:txBody>
      </p:sp>
    </p:spTree>
    <p:extLst>
      <p:ext uri="{BB962C8B-B14F-4D97-AF65-F5344CB8AC3E}">
        <p14:creationId xmlns:p14="http://schemas.microsoft.com/office/powerpoint/2010/main" val="2509938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06240" y="21504913"/>
            <a:ext cx="37505640" cy="60834268"/>
          </a:xfrm>
        </p:spPr>
        <p:txBody>
          <a:bodyPr/>
          <a:lstStyle>
            <a:lvl1pPr>
              <a:defRPr sz="12200"/>
            </a:lvl1pPr>
            <a:lvl2pPr>
              <a:defRPr sz="10400"/>
            </a:lvl2pPr>
            <a:lvl3pPr>
              <a:defRPr sz="8600"/>
            </a:lvl3pPr>
            <a:lvl4pPr>
              <a:defRPr sz="7800"/>
            </a:lvl4pPr>
            <a:lvl5pPr>
              <a:defRPr sz="7800"/>
            </a:lvl5pPr>
            <a:lvl6pPr>
              <a:defRPr sz="7800"/>
            </a:lvl6pPr>
            <a:lvl7pPr>
              <a:defRPr sz="7800"/>
            </a:lvl7pPr>
            <a:lvl8pPr>
              <a:defRPr sz="7800"/>
            </a:lvl8pPr>
            <a:lvl9pPr>
              <a:defRPr sz="7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412920" y="21504913"/>
            <a:ext cx="37505640" cy="60834268"/>
          </a:xfrm>
        </p:spPr>
        <p:txBody>
          <a:bodyPr/>
          <a:lstStyle>
            <a:lvl1pPr>
              <a:defRPr sz="12200"/>
            </a:lvl1pPr>
            <a:lvl2pPr>
              <a:defRPr sz="10400"/>
            </a:lvl2pPr>
            <a:lvl3pPr>
              <a:defRPr sz="8600"/>
            </a:lvl3pPr>
            <a:lvl4pPr>
              <a:defRPr sz="7800"/>
            </a:lvl4pPr>
            <a:lvl5pPr>
              <a:defRPr sz="7800"/>
            </a:lvl5pPr>
            <a:lvl6pPr>
              <a:defRPr sz="7800"/>
            </a:lvl6pPr>
            <a:lvl7pPr>
              <a:defRPr sz="7800"/>
            </a:lvl7pPr>
            <a:lvl8pPr>
              <a:defRPr sz="7800"/>
            </a:lvl8pPr>
            <a:lvl9pPr>
              <a:defRPr sz="7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2AC8C43-668D-41ED-9B4C-08044BF686F1}"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0F9B3D-5125-488C-B2E5-35EF5396CF0B}" type="slidenum">
              <a:rPr lang="en-US" smtClean="0"/>
              <a:t>‹#›</a:t>
            </a:fld>
            <a:endParaRPr lang="en-US"/>
          </a:p>
        </p:txBody>
      </p:sp>
    </p:spTree>
    <p:extLst>
      <p:ext uri="{BB962C8B-B14F-4D97-AF65-F5344CB8AC3E}">
        <p14:creationId xmlns:p14="http://schemas.microsoft.com/office/powerpoint/2010/main" val="3437275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3120" y="1537972"/>
            <a:ext cx="37856160" cy="640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03120" y="8596633"/>
            <a:ext cx="18584865" cy="3582668"/>
          </a:xfrm>
        </p:spPr>
        <p:txBody>
          <a:bodyPr anchor="b"/>
          <a:lstStyle>
            <a:lvl1pPr marL="0" indent="0">
              <a:buNone/>
              <a:defRPr sz="10400" b="1"/>
            </a:lvl1pPr>
            <a:lvl2pPr marL="1985528" indent="0">
              <a:buNone/>
              <a:defRPr sz="8600" b="1"/>
            </a:lvl2pPr>
            <a:lvl3pPr marL="3971056" indent="0">
              <a:buNone/>
              <a:defRPr sz="7800" b="1"/>
            </a:lvl3pPr>
            <a:lvl4pPr marL="5956584" indent="0">
              <a:buNone/>
              <a:defRPr sz="7000" b="1"/>
            </a:lvl4pPr>
            <a:lvl5pPr marL="7942112" indent="0">
              <a:buNone/>
              <a:defRPr sz="7000" b="1"/>
            </a:lvl5pPr>
            <a:lvl6pPr marL="9927640" indent="0">
              <a:buNone/>
              <a:defRPr sz="7000" b="1"/>
            </a:lvl6pPr>
            <a:lvl7pPr marL="11913168" indent="0">
              <a:buNone/>
              <a:defRPr sz="7000" b="1"/>
            </a:lvl7pPr>
            <a:lvl8pPr marL="13898698" indent="0">
              <a:buNone/>
              <a:defRPr sz="7000" b="1"/>
            </a:lvl8pPr>
            <a:lvl9pPr marL="15884226" indent="0">
              <a:buNone/>
              <a:defRPr sz="7000" b="1"/>
            </a:lvl9pPr>
          </a:lstStyle>
          <a:p>
            <a:pPr lvl="0"/>
            <a:r>
              <a:rPr lang="en-US"/>
              <a:t>Click to edit Master text styles</a:t>
            </a:r>
          </a:p>
        </p:txBody>
      </p:sp>
      <p:sp>
        <p:nvSpPr>
          <p:cNvPr id="4" name="Content Placeholder 3"/>
          <p:cNvSpPr>
            <a:spLocks noGrp="1"/>
          </p:cNvSpPr>
          <p:nvPr>
            <p:ph sz="half" idx="2"/>
          </p:nvPr>
        </p:nvSpPr>
        <p:spPr>
          <a:xfrm>
            <a:off x="2103120" y="12179301"/>
            <a:ext cx="18584865" cy="22127212"/>
          </a:xfrm>
        </p:spPr>
        <p:txBody>
          <a:bodyPr/>
          <a:lstStyle>
            <a:lvl1pPr>
              <a:defRPr sz="10400"/>
            </a:lvl1pPr>
            <a:lvl2pPr>
              <a:defRPr sz="8600"/>
            </a:lvl2pPr>
            <a:lvl3pPr>
              <a:defRPr sz="7800"/>
            </a:lvl3pPr>
            <a:lvl4pPr>
              <a:defRPr sz="7000"/>
            </a:lvl4pPr>
            <a:lvl5pPr>
              <a:defRPr sz="7000"/>
            </a:lvl5pPr>
            <a:lvl6pPr>
              <a:defRPr sz="7000"/>
            </a:lvl6pPr>
            <a:lvl7pPr>
              <a:defRPr sz="7000"/>
            </a:lvl7pPr>
            <a:lvl8pPr>
              <a:defRPr sz="7000"/>
            </a:lvl8pPr>
            <a:lvl9pPr>
              <a:defRPr sz="7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367117" y="8596633"/>
            <a:ext cx="18592165" cy="3582668"/>
          </a:xfrm>
        </p:spPr>
        <p:txBody>
          <a:bodyPr anchor="b"/>
          <a:lstStyle>
            <a:lvl1pPr marL="0" indent="0">
              <a:buNone/>
              <a:defRPr sz="10400" b="1"/>
            </a:lvl1pPr>
            <a:lvl2pPr marL="1985528" indent="0">
              <a:buNone/>
              <a:defRPr sz="8600" b="1"/>
            </a:lvl2pPr>
            <a:lvl3pPr marL="3971056" indent="0">
              <a:buNone/>
              <a:defRPr sz="7800" b="1"/>
            </a:lvl3pPr>
            <a:lvl4pPr marL="5956584" indent="0">
              <a:buNone/>
              <a:defRPr sz="7000" b="1"/>
            </a:lvl4pPr>
            <a:lvl5pPr marL="7942112" indent="0">
              <a:buNone/>
              <a:defRPr sz="7000" b="1"/>
            </a:lvl5pPr>
            <a:lvl6pPr marL="9927640" indent="0">
              <a:buNone/>
              <a:defRPr sz="7000" b="1"/>
            </a:lvl6pPr>
            <a:lvl7pPr marL="11913168" indent="0">
              <a:buNone/>
              <a:defRPr sz="7000" b="1"/>
            </a:lvl7pPr>
            <a:lvl8pPr marL="13898698" indent="0">
              <a:buNone/>
              <a:defRPr sz="7000" b="1"/>
            </a:lvl8pPr>
            <a:lvl9pPr marL="15884226" indent="0">
              <a:buNone/>
              <a:defRPr sz="7000" b="1"/>
            </a:lvl9pPr>
          </a:lstStyle>
          <a:p>
            <a:pPr lvl="0"/>
            <a:r>
              <a:rPr lang="en-US"/>
              <a:t>Click to edit Master text styles</a:t>
            </a:r>
          </a:p>
        </p:txBody>
      </p:sp>
      <p:sp>
        <p:nvSpPr>
          <p:cNvPr id="6" name="Content Placeholder 5"/>
          <p:cNvSpPr>
            <a:spLocks noGrp="1"/>
          </p:cNvSpPr>
          <p:nvPr>
            <p:ph sz="quarter" idx="4"/>
          </p:nvPr>
        </p:nvSpPr>
        <p:spPr>
          <a:xfrm>
            <a:off x="21367117" y="12179301"/>
            <a:ext cx="18592165" cy="22127212"/>
          </a:xfrm>
        </p:spPr>
        <p:txBody>
          <a:bodyPr/>
          <a:lstStyle>
            <a:lvl1pPr>
              <a:defRPr sz="10400"/>
            </a:lvl1pPr>
            <a:lvl2pPr>
              <a:defRPr sz="8600"/>
            </a:lvl2pPr>
            <a:lvl3pPr>
              <a:defRPr sz="7800"/>
            </a:lvl3pPr>
            <a:lvl4pPr>
              <a:defRPr sz="7000"/>
            </a:lvl4pPr>
            <a:lvl5pPr>
              <a:defRPr sz="7000"/>
            </a:lvl5pPr>
            <a:lvl6pPr>
              <a:defRPr sz="7000"/>
            </a:lvl6pPr>
            <a:lvl7pPr>
              <a:defRPr sz="7000"/>
            </a:lvl7pPr>
            <a:lvl8pPr>
              <a:defRPr sz="7000"/>
            </a:lvl8pPr>
            <a:lvl9pPr>
              <a:defRPr sz="7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AC8C43-668D-41ED-9B4C-08044BF686F1}" type="datetimeFigureOut">
              <a:rPr lang="en-US" smtClean="0"/>
              <a:t>3/11/2020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0F9B3D-5125-488C-B2E5-35EF5396CF0B}" type="slidenum">
              <a:rPr lang="en-US" smtClean="0"/>
              <a:t>‹#›</a:t>
            </a:fld>
            <a:endParaRPr lang="en-US"/>
          </a:p>
        </p:txBody>
      </p:sp>
    </p:spTree>
    <p:extLst>
      <p:ext uri="{BB962C8B-B14F-4D97-AF65-F5344CB8AC3E}">
        <p14:creationId xmlns:p14="http://schemas.microsoft.com/office/powerpoint/2010/main" val="3849699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2AC8C43-668D-41ED-9B4C-08044BF686F1}" type="datetimeFigureOut">
              <a:rPr lang="en-US" smtClean="0"/>
              <a:t>3/11/2020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0F9B3D-5125-488C-B2E5-35EF5396CF0B}" type="slidenum">
              <a:rPr lang="en-US" smtClean="0"/>
              <a:t>‹#›</a:t>
            </a:fld>
            <a:endParaRPr lang="en-US"/>
          </a:p>
        </p:txBody>
      </p:sp>
    </p:spTree>
    <p:extLst>
      <p:ext uri="{BB962C8B-B14F-4D97-AF65-F5344CB8AC3E}">
        <p14:creationId xmlns:p14="http://schemas.microsoft.com/office/powerpoint/2010/main" val="3995293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C8C43-668D-41ED-9B4C-08044BF686F1}" type="datetimeFigureOut">
              <a:rPr lang="en-US" smtClean="0"/>
              <a:t>3/11/2020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0F9B3D-5125-488C-B2E5-35EF5396CF0B}" type="slidenum">
              <a:rPr lang="en-US" smtClean="0"/>
              <a:t>‹#›</a:t>
            </a:fld>
            <a:endParaRPr lang="en-US"/>
          </a:p>
        </p:txBody>
      </p:sp>
    </p:spTree>
    <p:extLst>
      <p:ext uri="{BB962C8B-B14F-4D97-AF65-F5344CB8AC3E}">
        <p14:creationId xmlns:p14="http://schemas.microsoft.com/office/powerpoint/2010/main" val="2775462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2" y="1529080"/>
            <a:ext cx="13838240" cy="6507480"/>
          </a:xfrm>
        </p:spPr>
        <p:txBody>
          <a:bodyPr anchor="b"/>
          <a:lstStyle>
            <a:lvl1pPr algn="l">
              <a:defRPr sz="8600" b="1"/>
            </a:lvl1pPr>
          </a:lstStyle>
          <a:p>
            <a:r>
              <a:rPr lang="en-US"/>
              <a:t>Click to edit Master title style</a:t>
            </a:r>
          </a:p>
        </p:txBody>
      </p:sp>
      <p:sp>
        <p:nvSpPr>
          <p:cNvPr id="3" name="Content Placeholder 2"/>
          <p:cNvSpPr>
            <a:spLocks noGrp="1"/>
          </p:cNvSpPr>
          <p:nvPr>
            <p:ph idx="1"/>
          </p:nvPr>
        </p:nvSpPr>
        <p:spPr>
          <a:xfrm>
            <a:off x="16445230" y="1529084"/>
            <a:ext cx="23514050" cy="32777432"/>
          </a:xfrm>
        </p:spPr>
        <p:txBody>
          <a:bodyPr/>
          <a:lstStyle>
            <a:lvl1pPr>
              <a:defRPr sz="13800"/>
            </a:lvl1pPr>
            <a:lvl2pPr>
              <a:defRPr sz="12200"/>
            </a:lvl2pPr>
            <a:lvl3pPr>
              <a:defRPr sz="104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03122" y="8036564"/>
            <a:ext cx="13838240" cy="26269952"/>
          </a:xfrm>
        </p:spPr>
        <p:txBody>
          <a:bodyPr/>
          <a:lstStyle>
            <a:lvl1pPr marL="0" indent="0">
              <a:buNone/>
              <a:defRPr sz="6000"/>
            </a:lvl1pPr>
            <a:lvl2pPr marL="1985528" indent="0">
              <a:buNone/>
              <a:defRPr sz="5200"/>
            </a:lvl2pPr>
            <a:lvl3pPr marL="3971056" indent="0">
              <a:buNone/>
              <a:defRPr sz="4400"/>
            </a:lvl3pPr>
            <a:lvl4pPr marL="5956584" indent="0">
              <a:buNone/>
              <a:defRPr sz="4000"/>
            </a:lvl4pPr>
            <a:lvl5pPr marL="7942112" indent="0">
              <a:buNone/>
              <a:defRPr sz="4000"/>
            </a:lvl5pPr>
            <a:lvl6pPr marL="9927640" indent="0">
              <a:buNone/>
              <a:defRPr sz="4000"/>
            </a:lvl6pPr>
            <a:lvl7pPr marL="11913168" indent="0">
              <a:buNone/>
              <a:defRPr sz="4000"/>
            </a:lvl7pPr>
            <a:lvl8pPr marL="13898698" indent="0">
              <a:buNone/>
              <a:defRPr sz="4000"/>
            </a:lvl8pPr>
            <a:lvl9pPr marL="15884226"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92AC8C43-668D-41ED-9B4C-08044BF686F1}"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0F9B3D-5125-488C-B2E5-35EF5396CF0B}" type="slidenum">
              <a:rPr lang="en-US" smtClean="0"/>
              <a:t>‹#›</a:t>
            </a:fld>
            <a:endParaRPr lang="en-US"/>
          </a:p>
        </p:txBody>
      </p:sp>
    </p:spTree>
    <p:extLst>
      <p:ext uri="{BB962C8B-B14F-4D97-AF65-F5344CB8AC3E}">
        <p14:creationId xmlns:p14="http://schemas.microsoft.com/office/powerpoint/2010/main" val="3479458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6883361"/>
            <a:ext cx="25237440" cy="3173732"/>
          </a:xfrm>
        </p:spPr>
        <p:txBody>
          <a:bodyPr anchor="b"/>
          <a:lstStyle>
            <a:lvl1pPr algn="l">
              <a:defRPr sz="8600" b="1"/>
            </a:lvl1pPr>
          </a:lstStyle>
          <a:p>
            <a:r>
              <a:rPr lang="en-US"/>
              <a:t>Click to edit Master title style</a:t>
            </a:r>
          </a:p>
        </p:txBody>
      </p:sp>
      <p:sp>
        <p:nvSpPr>
          <p:cNvPr id="3" name="Picture Placeholder 2"/>
          <p:cNvSpPr>
            <a:spLocks noGrp="1"/>
          </p:cNvSpPr>
          <p:nvPr>
            <p:ph type="pic" idx="1"/>
          </p:nvPr>
        </p:nvSpPr>
        <p:spPr>
          <a:xfrm>
            <a:off x="8244525" y="3431540"/>
            <a:ext cx="25237440" cy="23042880"/>
          </a:xfrm>
        </p:spPr>
        <p:txBody>
          <a:bodyPr/>
          <a:lstStyle>
            <a:lvl1pPr marL="0" indent="0">
              <a:buNone/>
              <a:defRPr sz="13800"/>
            </a:lvl1pPr>
            <a:lvl2pPr marL="1985528" indent="0">
              <a:buNone/>
              <a:defRPr sz="12200"/>
            </a:lvl2pPr>
            <a:lvl3pPr marL="3971056" indent="0">
              <a:buNone/>
              <a:defRPr sz="10400"/>
            </a:lvl3pPr>
            <a:lvl4pPr marL="5956584" indent="0">
              <a:buNone/>
              <a:defRPr sz="8600"/>
            </a:lvl4pPr>
            <a:lvl5pPr marL="7942112" indent="0">
              <a:buNone/>
              <a:defRPr sz="8600"/>
            </a:lvl5pPr>
            <a:lvl6pPr marL="9927640" indent="0">
              <a:buNone/>
              <a:defRPr sz="8600"/>
            </a:lvl6pPr>
            <a:lvl7pPr marL="11913168" indent="0">
              <a:buNone/>
              <a:defRPr sz="8600"/>
            </a:lvl7pPr>
            <a:lvl8pPr marL="13898698" indent="0">
              <a:buNone/>
              <a:defRPr sz="8600"/>
            </a:lvl8pPr>
            <a:lvl9pPr marL="15884226" indent="0">
              <a:buNone/>
              <a:defRPr sz="8600"/>
            </a:lvl9pPr>
          </a:lstStyle>
          <a:p>
            <a:endParaRPr lang="en-US"/>
          </a:p>
        </p:txBody>
      </p:sp>
      <p:sp>
        <p:nvSpPr>
          <p:cNvPr id="4" name="Text Placeholder 3"/>
          <p:cNvSpPr>
            <a:spLocks noGrp="1"/>
          </p:cNvSpPr>
          <p:nvPr>
            <p:ph type="body" sz="half" idx="2"/>
          </p:nvPr>
        </p:nvSpPr>
        <p:spPr>
          <a:xfrm>
            <a:off x="8244525" y="30057093"/>
            <a:ext cx="25237440" cy="4507228"/>
          </a:xfrm>
        </p:spPr>
        <p:txBody>
          <a:bodyPr/>
          <a:lstStyle>
            <a:lvl1pPr marL="0" indent="0">
              <a:buNone/>
              <a:defRPr sz="6000"/>
            </a:lvl1pPr>
            <a:lvl2pPr marL="1985528" indent="0">
              <a:buNone/>
              <a:defRPr sz="5200"/>
            </a:lvl2pPr>
            <a:lvl3pPr marL="3971056" indent="0">
              <a:buNone/>
              <a:defRPr sz="4400"/>
            </a:lvl3pPr>
            <a:lvl4pPr marL="5956584" indent="0">
              <a:buNone/>
              <a:defRPr sz="4000"/>
            </a:lvl4pPr>
            <a:lvl5pPr marL="7942112" indent="0">
              <a:buNone/>
              <a:defRPr sz="4000"/>
            </a:lvl5pPr>
            <a:lvl6pPr marL="9927640" indent="0">
              <a:buNone/>
              <a:defRPr sz="4000"/>
            </a:lvl6pPr>
            <a:lvl7pPr marL="11913168" indent="0">
              <a:buNone/>
              <a:defRPr sz="4000"/>
            </a:lvl7pPr>
            <a:lvl8pPr marL="13898698" indent="0">
              <a:buNone/>
              <a:defRPr sz="4000"/>
            </a:lvl8pPr>
            <a:lvl9pPr marL="15884226"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92AC8C43-668D-41ED-9B4C-08044BF686F1}"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0F9B3D-5125-488C-B2E5-35EF5396CF0B}" type="slidenum">
              <a:rPr lang="en-US" smtClean="0"/>
              <a:t>‹#›</a:t>
            </a:fld>
            <a:endParaRPr lang="en-US"/>
          </a:p>
        </p:txBody>
      </p:sp>
    </p:spTree>
    <p:extLst>
      <p:ext uri="{BB962C8B-B14F-4D97-AF65-F5344CB8AC3E}">
        <p14:creationId xmlns:p14="http://schemas.microsoft.com/office/powerpoint/2010/main" val="1153464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03120" y="1537972"/>
            <a:ext cx="37856160" cy="6400800"/>
          </a:xfrm>
          <a:prstGeom prst="rect">
            <a:avLst/>
          </a:prstGeom>
        </p:spPr>
        <p:txBody>
          <a:bodyPr vert="horz" lIns="198553" tIns="99276" rIns="198553" bIns="99276" rtlCol="0" anchor="ctr">
            <a:normAutofit/>
          </a:bodyPr>
          <a:lstStyle/>
          <a:p>
            <a:r>
              <a:rPr lang="en-US"/>
              <a:t>Click to edit Master title style</a:t>
            </a:r>
          </a:p>
        </p:txBody>
      </p:sp>
      <p:sp>
        <p:nvSpPr>
          <p:cNvPr id="3" name="Text Placeholder 2"/>
          <p:cNvSpPr>
            <a:spLocks noGrp="1"/>
          </p:cNvSpPr>
          <p:nvPr>
            <p:ph type="body" idx="1"/>
          </p:nvPr>
        </p:nvSpPr>
        <p:spPr>
          <a:xfrm>
            <a:off x="2103120" y="8961124"/>
            <a:ext cx="37856160" cy="25345392"/>
          </a:xfrm>
          <a:prstGeom prst="rect">
            <a:avLst/>
          </a:prstGeom>
        </p:spPr>
        <p:txBody>
          <a:bodyPr vert="horz" lIns="198553" tIns="99276" rIns="198553" bIns="99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03120" y="35595562"/>
            <a:ext cx="9814560" cy="2044700"/>
          </a:xfrm>
          <a:prstGeom prst="rect">
            <a:avLst/>
          </a:prstGeom>
        </p:spPr>
        <p:txBody>
          <a:bodyPr vert="horz" lIns="198553" tIns="99276" rIns="198553" bIns="99276" rtlCol="0" anchor="ctr"/>
          <a:lstStyle>
            <a:lvl1pPr algn="l">
              <a:defRPr sz="5200">
                <a:solidFill>
                  <a:schemeClr val="tx1">
                    <a:tint val="75000"/>
                  </a:schemeClr>
                </a:solidFill>
              </a:defRPr>
            </a:lvl1pPr>
          </a:lstStyle>
          <a:p>
            <a:fld id="{92AC8C43-668D-41ED-9B4C-08044BF686F1}" type="datetimeFigureOut">
              <a:rPr lang="en-US" smtClean="0"/>
              <a:t>3/11/2020</a:t>
            </a:fld>
            <a:endParaRPr lang="en-US"/>
          </a:p>
        </p:txBody>
      </p:sp>
      <p:sp>
        <p:nvSpPr>
          <p:cNvPr id="5" name="Footer Placeholder 4"/>
          <p:cNvSpPr>
            <a:spLocks noGrp="1"/>
          </p:cNvSpPr>
          <p:nvPr>
            <p:ph type="ftr" sz="quarter" idx="3"/>
          </p:nvPr>
        </p:nvSpPr>
        <p:spPr>
          <a:xfrm>
            <a:off x="14371320" y="35595562"/>
            <a:ext cx="13319760" cy="2044700"/>
          </a:xfrm>
          <a:prstGeom prst="rect">
            <a:avLst/>
          </a:prstGeom>
        </p:spPr>
        <p:txBody>
          <a:bodyPr vert="horz" lIns="198553" tIns="99276" rIns="198553" bIns="99276" rtlCol="0" anchor="ctr"/>
          <a:lstStyle>
            <a:lvl1pPr algn="ctr">
              <a:defRPr sz="5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144720" y="35595562"/>
            <a:ext cx="9814560" cy="2044700"/>
          </a:xfrm>
          <a:prstGeom prst="rect">
            <a:avLst/>
          </a:prstGeom>
        </p:spPr>
        <p:txBody>
          <a:bodyPr vert="horz" lIns="198553" tIns="99276" rIns="198553" bIns="99276" rtlCol="0" anchor="ctr"/>
          <a:lstStyle>
            <a:lvl1pPr algn="r">
              <a:defRPr sz="5200">
                <a:solidFill>
                  <a:schemeClr val="tx1">
                    <a:tint val="75000"/>
                  </a:schemeClr>
                </a:solidFill>
              </a:defRPr>
            </a:lvl1pPr>
          </a:lstStyle>
          <a:p>
            <a:fld id="{820F9B3D-5125-488C-B2E5-35EF5396CF0B}" type="slidenum">
              <a:rPr lang="en-US" smtClean="0"/>
              <a:t>‹#›</a:t>
            </a:fld>
            <a:endParaRPr lang="en-US"/>
          </a:p>
        </p:txBody>
      </p:sp>
    </p:spTree>
    <p:extLst>
      <p:ext uri="{BB962C8B-B14F-4D97-AF65-F5344CB8AC3E}">
        <p14:creationId xmlns:p14="http://schemas.microsoft.com/office/powerpoint/2010/main" val="310033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71056" rtl="0" eaLnBrk="1" latinLnBrk="0" hangingPunct="1">
        <a:spcBef>
          <a:spcPct val="0"/>
        </a:spcBef>
        <a:buNone/>
        <a:defRPr sz="19200" kern="1200">
          <a:solidFill>
            <a:schemeClr val="tx1"/>
          </a:solidFill>
          <a:latin typeface="+mj-lt"/>
          <a:ea typeface="+mj-ea"/>
          <a:cs typeface="+mj-cs"/>
        </a:defRPr>
      </a:lvl1pPr>
    </p:titleStyle>
    <p:bodyStyle>
      <a:lvl1pPr marL="1489146" indent="-1489146" algn="l" defTabSz="3971056" rtl="0" eaLnBrk="1" latinLnBrk="0" hangingPunct="1">
        <a:spcBef>
          <a:spcPct val="20000"/>
        </a:spcBef>
        <a:buFont typeface="Arial" panose="020B0604020202020204" pitchFamily="34" charset="0"/>
        <a:buChar char="•"/>
        <a:defRPr sz="13800" kern="1200">
          <a:solidFill>
            <a:schemeClr val="tx1"/>
          </a:solidFill>
          <a:latin typeface="+mn-lt"/>
          <a:ea typeface="+mn-ea"/>
          <a:cs typeface="+mn-cs"/>
        </a:defRPr>
      </a:lvl1pPr>
      <a:lvl2pPr marL="3226484" indent="-1240956" algn="l" defTabSz="3971056" rtl="0" eaLnBrk="1" latinLnBrk="0" hangingPunct="1">
        <a:spcBef>
          <a:spcPct val="20000"/>
        </a:spcBef>
        <a:buFont typeface="Arial" panose="020B0604020202020204" pitchFamily="34" charset="0"/>
        <a:buChar char="–"/>
        <a:defRPr sz="12200" kern="1200">
          <a:solidFill>
            <a:schemeClr val="tx1"/>
          </a:solidFill>
          <a:latin typeface="+mn-lt"/>
          <a:ea typeface="+mn-ea"/>
          <a:cs typeface="+mn-cs"/>
        </a:defRPr>
      </a:lvl2pPr>
      <a:lvl3pPr marL="4963820" indent="-992764" algn="l" defTabSz="3971056" rtl="0" eaLnBrk="1" latinLnBrk="0" hangingPunct="1">
        <a:spcBef>
          <a:spcPct val="20000"/>
        </a:spcBef>
        <a:buFont typeface="Arial" panose="020B0604020202020204" pitchFamily="34" charset="0"/>
        <a:buChar char="•"/>
        <a:defRPr sz="10400" kern="1200">
          <a:solidFill>
            <a:schemeClr val="tx1"/>
          </a:solidFill>
          <a:latin typeface="+mn-lt"/>
          <a:ea typeface="+mn-ea"/>
          <a:cs typeface="+mn-cs"/>
        </a:defRPr>
      </a:lvl3pPr>
      <a:lvl4pPr marL="6949348" indent="-992764" algn="l" defTabSz="3971056" rtl="0" eaLnBrk="1" latinLnBrk="0" hangingPunct="1">
        <a:spcBef>
          <a:spcPct val="20000"/>
        </a:spcBef>
        <a:buFont typeface="Arial" panose="020B0604020202020204" pitchFamily="34" charset="0"/>
        <a:buChar char="–"/>
        <a:defRPr sz="8600" kern="1200">
          <a:solidFill>
            <a:schemeClr val="tx1"/>
          </a:solidFill>
          <a:latin typeface="+mn-lt"/>
          <a:ea typeface="+mn-ea"/>
          <a:cs typeface="+mn-cs"/>
        </a:defRPr>
      </a:lvl4pPr>
      <a:lvl5pPr marL="8934876" indent="-992764" algn="l" defTabSz="3971056" rtl="0" eaLnBrk="1" latinLnBrk="0" hangingPunct="1">
        <a:spcBef>
          <a:spcPct val="20000"/>
        </a:spcBef>
        <a:buFont typeface="Arial" panose="020B0604020202020204" pitchFamily="34" charset="0"/>
        <a:buChar char="»"/>
        <a:defRPr sz="8600" kern="1200">
          <a:solidFill>
            <a:schemeClr val="tx1"/>
          </a:solidFill>
          <a:latin typeface="+mn-lt"/>
          <a:ea typeface="+mn-ea"/>
          <a:cs typeface="+mn-cs"/>
        </a:defRPr>
      </a:lvl5pPr>
      <a:lvl6pPr marL="10920404" indent="-992764" algn="l" defTabSz="3971056" rtl="0" eaLnBrk="1" latinLnBrk="0" hangingPunct="1">
        <a:spcBef>
          <a:spcPct val="20000"/>
        </a:spcBef>
        <a:buFont typeface="Arial" panose="020B0604020202020204" pitchFamily="34" charset="0"/>
        <a:buChar char="•"/>
        <a:defRPr sz="8600" kern="1200">
          <a:solidFill>
            <a:schemeClr val="tx1"/>
          </a:solidFill>
          <a:latin typeface="+mn-lt"/>
          <a:ea typeface="+mn-ea"/>
          <a:cs typeface="+mn-cs"/>
        </a:defRPr>
      </a:lvl6pPr>
      <a:lvl7pPr marL="12905934" indent="-992764" algn="l" defTabSz="3971056" rtl="0" eaLnBrk="1" latinLnBrk="0" hangingPunct="1">
        <a:spcBef>
          <a:spcPct val="20000"/>
        </a:spcBef>
        <a:buFont typeface="Arial" panose="020B0604020202020204" pitchFamily="34" charset="0"/>
        <a:buChar char="•"/>
        <a:defRPr sz="8600" kern="1200">
          <a:solidFill>
            <a:schemeClr val="tx1"/>
          </a:solidFill>
          <a:latin typeface="+mn-lt"/>
          <a:ea typeface="+mn-ea"/>
          <a:cs typeface="+mn-cs"/>
        </a:defRPr>
      </a:lvl7pPr>
      <a:lvl8pPr marL="14891462" indent="-992764" algn="l" defTabSz="3971056" rtl="0" eaLnBrk="1" latinLnBrk="0" hangingPunct="1">
        <a:spcBef>
          <a:spcPct val="20000"/>
        </a:spcBef>
        <a:buFont typeface="Arial" panose="020B0604020202020204" pitchFamily="34" charset="0"/>
        <a:buChar char="•"/>
        <a:defRPr sz="8600" kern="1200">
          <a:solidFill>
            <a:schemeClr val="tx1"/>
          </a:solidFill>
          <a:latin typeface="+mn-lt"/>
          <a:ea typeface="+mn-ea"/>
          <a:cs typeface="+mn-cs"/>
        </a:defRPr>
      </a:lvl8pPr>
      <a:lvl9pPr marL="16876990" indent="-992764" algn="l" defTabSz="3971056" rtl="0" eaLnBrk="1" latinLnBrk="0" hangingPunct="1">
        <a:spcBef>
          <a:spcPct val="20000"/>
        </a:spcBef>
        <a:buFont typeface="Arial" panose="020B0604020202020204" pitchFamily="34" charset="0"/>
        <a:buChar char="•"/>
        <a:defRPr sz="8600" kern="1200">
          <a:solidFill>
            <a:schemeClr val="tx1"/>
          </a:solidFill>
          <a:latin typeface="+mn-lt"/>
          <a:ea typeface="+mn-ea"/>
          <a:cs typeface="+mn-cs"/>
        </a:defRPr>
      </a:lvl9pPr>
    </p:bodyStyle>
    <p:otherStyle>
      <a:defPPr>
        <a:defRPr lang="en-US"/>
      </a:defPPr>
      <a:lvl1pPr marL="0" algn="l" defTabSz="3971056" rtl="0" eaLnBrk="1" latinLnBrk="0" hangingPunct="1">
        <a:defRPr sz="7800" kern="1200">
          <a:solidFill>
            <a:schemeClr val="tx1"/>
          </a:solidFill>
          <a:latin typeface="+mn-lt"/>
          <a:ea typeface="+mn-ea"/>
          <a:cs typeface="+mn-cs"/>
        </a:defRPr>
      </a:lvl1pPr>
      <a:lvl2pPr marL="1985528" algn="l" defTabSz="3971056" rtl="0" eaLnBrk="1" latinLnBrk="0" hangingPunct="1">
        <a:defRPr sz="7800" kern="1200">
          <a:solidFill>
            <a:schemeClr val="tx1"/>
          </a:solidFill>
          <a:latin typeface="+mn-lt"/>
          <a:ea typeface="+mn-ea"/>
          <a:cs typeface="+mn-cs"/>
        </a:defRPr>
      </a:lvl2pPr>
      <a:lvl3pPr marL="3971056" algn="l" defTabSz="3971056" rtl="0" eaLnBrk="1" latinLnBrk="0" hangingPunct="1">
        <a:defRPr sz="7800" kern="1200">
          <a:solidFill>
            <a:schemeClr val="tx1"/>
          </a:solidFill>
          <a:latin typeface="+mn-lt"/>
          <a:ea typeface="+mn-ea"/>
          <a:cs typeface="+mn-cs"/>
        </a:defRPr>
      </a:lvl3pPr>
      <a:lvl4pPr marL="5956584" algn="l" defTabSz="3971056" rtl="0" eaLnBrk="1" latinLnBrk="0" hangingPunct="1">
        <a:defRPr sz="7800" kern="1200">
          <a:solidFill>
            <a:schemeClr val="tx1"/>
          </a:solidFill>
          <a:latin typeface="+mn-lt"/>
          <a:ea typeface="+mn-ea"/>
          <a:cs typeface="+mn-cs"/>
        </a:defRPr>
      </a:lvl4pPr>
      <a:lvl5pPr marL="7942112" algn="l" defTabSz="3971056" rtl="0" eaLnBrk="1" latinLnBrk="0" hangingPunct="1">
        <a:defRPr sz="7800" kern="1200">
          <a:solidFill>
            <a:schemeClr val="tx1"/>
          </a:solidFill>
          <a:latin typeface="+mn-lt"/>
          <a:ea typeface="+mn-ea"/>
          <a:cs typeface="+mn-cs"/>
        </a:defRPr>
      </a:lvl5pPr>
      <a:lvl6pPr marL="9927640" algn="l" defTabSz="3971056" rtl="0" eaLnBrk="1" latinLnBrk="0" hangingPunct="1">
        <a:defRPr sz="7800" kern="1200">
          <a:solidFill>
            <a:schemeClr val="tx1"/>
          </a:solidFill>
          <a:latin typeface="+mn-lt"/>
          <a:ea typeface="+mn-ea"/>
          <a:cs typeface="+mn-cs"/>
        </a:defRPr>
      </a:lvl6pPr>
      <a:lvl7pPr marL="11913168" algn="l" defTabSz="3971056" rtl="0" eaLnBrk="1" latinLnBrk="0" hangingPunct="1">
        <a:defRPr sz="7800" kern="1200">
          <a:solidFill>
            <a:schemeClr val="tx1"/>
          </a:solidFill>
          <a:latin typeface="+mn-lt"/>
          <a:ea typeface="+mn-ea"/>
          <a:cs typeface="+mn-cs"/>
        </a:defRPr>
      </a:lvl7pPr>
      <a:lvl8pPr marL="13898698" algn="l" defTabSz="3971056" rtl="0" eaLnBrk="1" latinLnBrk="0" hangingPunct="1">
        <a:defRPr sz="7800" kern="1200">
          <a:solidFill>
            <a:schemeClr val="tx1"/>
          </a:solidFill>
          <a:latin typeface="+mn-lt"/>
          <a:ea typeface="+mn-ea"/>
          <a:cs typeface="+mn-cs"/>
        </a:defRPr>
      </a:lvl8pPr>
      <a:lvl9pPr marL="15884226" algn="l" defTabSz="3971056"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png"/><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www.ncbi.nlm.nih.gov/pmc/articles/PMC3154091/"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397"/>
          <p:cNvSpPr txBox="1">
            <a:spLocks noChangeArrowheads="1"/>
          </p:cNvSpPr>
          <p:nvPr/>
        </p:nvSpPr>
        <p:spPr bwMode="auto">
          <a:xfrm>
            <a:off x="933441" y="6471603"/>
            <a:ext cx="12932203" cy="20865325"/>
          </a:xfrm>
          <a:prstGeom prst="rect">
            <a:avLst/>
          </a:prstGeom>
          <a:solidFill>
            <a:schemeClr val="bg1"/>
          </a:solidFill>
          <a:ln w="63500">
            <a:solidFill>
              <a:srgbClr val="C0C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219456" tIns="219456" rIns="219456" bIns="219456">
            <a:spAutoFit/>
          </a:bodyPr>
          <a:lstStyle>
            <a:lvl1pPr marL="285750" indent="-171450" algn="l" defTabSz="457200" eaLnBrk="0" hangingPunct="0">
              <a:spcBef>
                <a:spcPct val="20000"/>
              </a:spcBef>
              <a:buChar char="•"/>
              <a:defRPr sz="11200">
                <a:solidFill>
                  <a:schemeClr val="tx1"/>
                </a:solidFill>
                <a:latin typeface="Arial" charset="0"/>
              </a:defRPr>
            </a:lvl1pPr>
            <a:lvl2pPr marL="1257300" indent="-400050" algn="l" defTabSz="457200" eaLnBrk="0" hangingPunct="0">
              <a:spcBef>
                <a:spcPct val="20000"/>
              </a:spcBef>
              <a:buChar char="–"/>
              <a:defRPr sz="9800">
                <a:solidFill>
                  <a:schemeClr val="tx1"/>
                </a:solidFill>
                <a:latin typeface="Arial" charset="0"/>
              </a:defRPr>
            </a:lvl2pPr>
            <a:lvl3pPr marL="1371600" indent="-803275" algn="l" defTabSz="457200" eaLnBrk="0" hangingPunct="0">
              <a:spcBef>
                <a:spcPct val="20000"/>
              </a:spcBef>
              <a:buChar char="•"/>
              <a:defRPr sz="8400">
                <a:solidFill>
                  <a:schemeClr val="tx1"/>
                </a:solidFill>
                <a:latin typeface="Arial" charset="0"/>
              </a:defRPr>
            </a:lvl3pPr>
            <a:lvl4pPr marL="1485900" indent="-803275" algn="l" defTabSz="457200" eaLnBrk="0" hangingPunct="0">
              <a:spcBef>
                <a:spcPct val="20000"/>
              </a:spcBef>
              <a:buChar char="–"/>
              <a:defRPr sz="7000">
                <a:solidFill>
                  <a:schemeClr val="tx1"/>
                </a:solidFill>
                <a:latin typeface="Arial" charset="0"/>
              </a:defRPr>
            </a:lvl4pPr>
            <a:lvl5pPr marL="7229475" indent="-803275" algn="l" defTabSz="457200" eaLnBrk="0" hangingPunct="0">
              <a:spcBef>
                <a:spcPct val="20000"/>
              </a:spcBef>
              <a:buChar char="»"/>
              <a:defRPr sz="7000">
                <a:solidFill>
                  <a:schemeClr val="tx1"/>
                </a:solidFill>
                <a:latin typeface="Arial" charset="0"/>
              </a:defRPr>
            </a:lvl5pPr>
            <a:lvl6pPr marL="7686675" indent="-803275" defTabSz="457200" eaLnBrk="0" fontAlgn="base" hangingPunct="0">
              <a:spcBef>
                <a:spcPct val="20000"/>
              </a:spcBef>
              <a:spcAft>
                <a:spcPct val="0"/>
              </a:spcAft>
              <a:buChar char="»"/>
              <a:defRPr sz="7000">
                <a:solidFill>
                  <a:schemeClr val="tx1"/>
                </a:solidFill>
                <a:latin typeface="Arial" charset="0"/>
              </a:defRPr>
            </a:lvl6pPr>
            <a:lvl7pPr marL="8143875" indent="-803275" defTabSz="457200" eaLnBrk="0" fontAlgn="base" hangingPunct="0">
              <a:spcBef>
                <a:spcPct val="20000"/>
              </a:spcBef>
              <a:spcAft>
                <a:spcPct val="0"/>
              </a:spcAft>
              <a:buChar char="»"/>
              <a:defRPr sz="7000">
                <a:solidFill>
                  <a:schemeClr val="tx1"/>
                </a:solidFill>
                <a:latin typeface="Arial" charset="0"/>
              </a:defRPr>
            </a:lvl7pPr>
            <a:lvl8pPr marL="8601075" indent="-803275" defTabSz="457200" eaLnBrk="0" fontAlgn="base" hangingPunct="0">
              <a:spcBef>
                <a:spcPct val="20000"/>
              </a:spcBef>
              <a:spcAft>
                <a:spcPct val="0"/>
              </a:spcAft>
              <a:buChar char="»"/>
              <a:defRPr sz="7000">
                <a:solidFill>
                  <a:schemeClr val="tx1"/>
                </a:solidFill>
                <a:latin typeface="Arial" charset="0"/>
              </a:defRPr>
            </a:lvl8pPr>
            <a:lvl9pPr marL="9058275" indent="-803275" defTabSz="457200" eaLnBrk="0" fontAlgn="base" hangingPunct="0">
              <a:spcBef>
                <a:spcPct val="20000"/>
              </a:spcBef>
              <a:spcAft>
                <a:spcPct val="0"/>
              </a:spcAft>
              <a:buChar char="»"/>
              <a:defRPr sz="7000">
                <a:solidFill>
                  <a:schemeClr val="tx1"/>
                </a:solidFill>
                <a:latin typeface="Arial" charset="0"/>
              </a:defRPr>
            </a:lvl9pPr>
          </a:lstStyle>
          <a:p>
            <a:pPr algn="ctr" eaLnBrk="1" hangingPunct="1">
              <a:spcBef>
                <a:spcPct val="0"/>
              </a:spcBef>
              <a:buFontTx/>
              <a:buNone/>
            </a:pPr>
            <a:endParaRPr lang="en-US" altLang="en-US" sz="4800" b="1">
              <a:solidFill>
                <a:srgbClr val="000099"/>
              </a:solidFill>
              <a:latin typeface="+mn-lt"/>
            </a:endParaRPr>
          </a:p>
        </p:txBody>
      </p:sp>
      <p:sp>
        <p:nvSpPr>
          <p:cNvPr id="15" name="TextBox 14">
            <a:extLst>
              <a:ext uri="{FF2B5EF4-FFF2-40B4-BE49-F238E27FC236}">
                <a16:creationId xmlns:a16="http://schemas.microsoft.com/office/drawing/2014/main" id="{331776A1-B427-4F48-8694-781336D64667}"/>
              </a:ext>
            </a:extLst>
          </p:cNvPr>
          <p:cNvSpPr txBox="1"/>
          <p:nvPr/>
        </p:nvSpPr>
        <p:spPr>
          <a:xfrm>
            <a:off x="1155690" y="14234703"/>
            <a:ext cx="12191826" cy="7294305"/>
          </a:xfrm>
          <a:prstGeom prst="rect">
            <a:avLst/>
          </a:prstGeom>
          <a:noFill/>
        </p:spPr>
        <p:txBody>
          <a:bodyPr wrap="square" rtlCol="0" anchor="t">
            <a:spAutoFit/>
          </a:bodyPr>
          <a:lstStyle/>
          <a:p>
            <a:r>
              <a:rPr lang="en-US" sz="3600" dirty="0">
                <a:cs typeface="Calibri"/>
              </a:rPr>
              <a:t>     Nineteen genetic variants have been well-established as associated with risk for AMD; many of these are in genes related to atherosclerosis, angiogenesis, and the innate immune system.  These known variants explain approximately 65% of the genetic basis of the disease [2]. There is a need to develop statistical methods to identify additional genetic variants that contribute to AMD, to improve understanding of the disease etiology and enable treatments to be targeted to specific versions of the disease.  For example, some evidence suggests that a treatment of antioxidants with zinc slows the progression of AMD in patients with the low-risk variant of the CFH gene, but not in patients with the high-risk variant [3].</a:t>
            </a:r>
            <a:endParaRPr lang="en-US" sz="9000" dirty="0">
              <a:cs typeface="Calibri"/>
            </a:endParaRPr>
          </a:p>
          <a:p>
            <a:endParaRPr lang="en-US" sz="3600" dirty="0">
              <a:cs typeface="Calibri"/>
            </a:endParaRPr>
          </a:p>
        </p:txBody>
      </p:sp>
      <p:sp>
        <p:nvSpPr>
          <p:cNvPr id="76" name="Rectangle 323"/>
          <p:cNvSpPr>
            <a:spLocks noChangeArrowheads="1"/>
          </p:cNvSpPr>
          <p:nvPr/>
        </p:nvSpPr>
        <p:spPr bwMode="auto">
          <a:xfrm>
            <a:off x="28277229" y="24646784"/>
            <a:ext cx="12741806" cy="6850953"/>
          </a:xfrm>
          <a:prstGeom prst="rect">
            <a:avLst/>
          </a:prstGeom>
          <a:solidFill>
            <a:schemeClr val="bg1"/>
          </a:solidFill>
          <a:ln w="63500">
            <a:solidFill>
              <a:srgbClr val="C0C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800" b="1">
                <a:solidFill>
                  <a:srgbClr val="FFFF66"/>
                </a:solidFill>
                <a:latin typeface="Arial" charset="0"/>
              </a:defRPr>
            </a:lvl1pPr>
            <a:lvl2pPr marL="742950" indent="-285750" eaLnBrk="0" hangingPunct="0">
              <a:defRPr sz="2800" b="1">
                <a:solidFill>
                  <a:srgbClr val="FFFF66"/>
                </a:solidFill>
                <a:latin typeface="Arial" charset="0"/>
              </a:defRPr>
            </a:lvl2pPr>
            <a:lvl3pPr marL="1143000" indent="-228600" eaLnBrk="0" hangingPunct="0">
              <a:defRPr sz="2800" b="1">
                <a:solidFill>
                  <a:srgbClr val="FFFF66"/>
                </a:solidFill>
                <a:latin typeface="Arial" charset="0"/>
              </a:defRPr>
            </a:lvl3pPr>
            <a:lvl4pPr marL="1600200" indent="-228600" eaLnBrk="0" hangingPunct="0">
              <a:defRPr sz="2800" b="1">
                <a:solidFill>
                  <a:srgbClr val="FFFF66"/>
                </a:solidFill>
                <a:latin typeface="Arial" charset="0"/>
              </a:defRPr>
            </a:lvl4pPr>
            <a:lvl5pPr marL="2057400" indent="-228600" eaLnBrk="0" hangingPunct="0">
              <a:defRPr sz="2800" b="1">
                <a:solidFill>
                  <a:srgbClr val="FFFF66"/>
                </a:solidFill>
                <a:latin typeface="Arial" charset="0"/>
              </a:defRPr>
            </a:lvl5pPr>
            <a:lvl6pPr marL="2514600" indent="-228600" algn="ctr" eaLnBrk="0" fontAlgn="base" hangingPunct="0">
              <a:spcBef>
                <a:spcPct val="50000"/>
              </a:spcBef>
              <a:spcAft>
                <a:spcPct val="0"/>
              </a:spcAft>
              <a:defRPr sz="2800" b="1">
                <a:solidFill>
                  <a:srgbClr val="FFFF66"/>
                </a:solidFill>
                <a:latin typeface="Arial" charset="0"/>
              </a:defRPr>
            </a:lvl6pPr>
            <a:lvl7pPr marL="2971800" indent="-228600" algn="ctr" eaLnBrk="0" fontAlgn="base" hangingPunct="0">
              <a:spcBef>
                <a:spcPct val="50000"/>
              </a:spcBef>
              <a:spcAft>
                <a:spcPct val="0"/>
              </a:spcAft>
              <a:defRPr sz="2800" b="1">
                <a:solidFill>
                  <a:srgbClr val="FFFF66"/>
                </a:solidFill>
                <a:latin typeface="Arial" charset="0"/>
              </a:defRPr>
            </a:lvl7pPr>
            <a:lvl8pPr marL="3429000" indent="-228600" algn="ctr" eaLnBrk="0" fontAlgn="base" hangingPunct="0">
              <a:spcBef>
                <a:spcPct val="50000"/>
              </a:spcBef>
              <a:spcAft>
                <a:spcPct val="0"/>
              </a:spcAft>
              <a:defRPr sz="2800" b="1">
                <a:solidFill>
                  <a:srgbClr val="FFFF66"/>
                </a:solidFill>
                <a:latin typeface="Arial" charset="0"/>
              </a:defRPr>
            </a:lvl8pPr>
            <a:lvl9pPr marL="3886200" indent="-228600" algn="ctr" eaLnBrk="0" fontAlgn="base" hangingPunct="0">
              <a:spcBef>
                <a:spcPct val="50000"/>
              </a:spcBef>
              <a:spcAft>
                <a:spcPct val="0"/>
              </a:spcAft>
              <a:defRPr sz="2800" b="1">
                <a:solidFill>
                  <a:srgbClr val="FFFF66"/>
                </a:solidFill>
                <a:latin typeface="Arial" charset="0"/>
              </a:defRPr>
            </a:lvl9pPr>
          </a:lstStyle>
          <a:p>
            <a:pPr eaLnBrk="1" hangingPunct="1"/>
            <a:endParaRPr lang="en-US" altLang="en-US" sz="5600"/>
          </a:p>
        </p:txBody>
      </p:sp>
      <p:sp>
        <p:nvSpPr>
          <p:cNvPr id="69" name="TextBox 68"/>
          <p:cNvSpPr txBox="1"/>
          <p:nvPr/>
        </p:nvSpPr>
        <p:spPr>
          <a:xfrm>
            <a:off x="17673820" y="22575024"/>
            <a:ext cx="6938780" cy="1384995"/>
          </a:xfrm>
          <a:prstGeom prst="rect">
            <a:avLst/>
          </a:prstGeom>
          <a:noFill/>
        </p:spPr>
        <p:txBody>
          <a:bodyPr wrap="square" rtlCol="0">
            <a:spAutoFit/>
          </a:bodyPr>
          <a:lstStyle/>
          <a:p>
            <a:r>
              <a:rPr lang="en-US" sz="2800" b="1">
                <a:latin typeface="Calibri"/>
                <a:cs typeface="Arial" panose="020B0604020202020204" pitchFamily="34" charset="0"/>
              </a:rPr>
              <a:t>Figure 2:  </a:t>
            </a:r>
            <a:r>
              <a:rPr lang="en-US" sz="2800">
                <a:latin typeface="Calibri"/>
                <a:cs typeface="Arial" panose="020B0604020202020204" pitchFamily="34" charset="0"/>
              </a:rPr>
              <a:t>A higher proportion of students reported experiencing frustration with worked examples.</a:t>
            </a:r>
          </a:p>
        </p:txBody>
      </p:sp>
      <p:sp>
        <p:nvSpPr>
          <p:cNvPr id="8" name="Rectangle 101"/>
          <p:cNvSpPr>
            <a:spLocks noChangeArrowheads="1"/>
          </p:cNvSpPr>
          <p:nvPr/>
        </p:nvSpPr>
        <p:spPr bwMode="auto">
          <a:xfrm>
            <a:off x="832196" y="886284"/>
            <a:ext cx="40233600" cy="5120640"/>
          </a:xfrm>
          <a:prstGeom prst="rect">
            <a:avLst/>
          </a:prstGeom>
          <a:solidFill>
            <a:srgbClr val="000066"/>
          </a:solidFill>
          <a:ln w="63500" algn="ctr">
            <a:solidFill>
              <a:srgbClr val="B2B2B2"/>
            </a:solidFill>
            <a:miter lim="800000"/>
            <a:headEnd/>
            <a:tailEnd/>
          </a:ln>
          <a:effectLst/>
        </p:spPr>
        <p:txBody>
          <a:bodyPr wrap="square" anchor="ctr">
            <a:spAutoFit/>
          </a:bodyPr>
          <a:lstStyle>
            <a:lvl1pPr eaLnBrk="0" hangingPunct="0">
              <a:defRPr sz="2800" b="1">
                <a:solidFill>
                  <a:srgbClr val="FFFF66"/>
                </a:solidFill>
                <a:latin typeface="Arial" charset="0"/>
              </a:defRPr>
            </a:lvl1pPr>
            <a:lvl2pPr marL="742950" indent="-285750" eaLnBrk="0" hangingPunct="0">
              <a:defRPr sz="2800" b="1">
                <a:solidFill>
                  <a:srgbClr val="FFFF66"/>
                </a:solidFill>
                <a:latin typeface="Arial" charset="0"/>
              </a:defRPr>
            </a:lvl2pPr>
            <a:lvl3pPr marL="1143000" indent="-228600" eaLnBrk="0" hangingPunct="0">
              <a:defRPr sz="2800" b="1">
                <a:solidFill>
                  <a:srgbClr val="FFFF66"/>
                </a:solidFill>
                <a:latin typeface="Arial" charset="0"/>
              </a:defRPr>
            </a:lvl3pPr>
            <a:lvl4pPr marL="1600200" indent="-228600" eaLnBrk="0" hangingPunct="0">
              <a:defRPr sz="2800" b="1">
                <a:solidFill>
                  <a:srgbClr val="FFFF66"/>
                </a:solidFill>
                <a:latin typeface="Arial" charset="0"/>
              </a:defRPr>
            </a:lvl4pPr>
            <a:lvl5pPr marL="2057400" indent="-228600" eaLnBrk="0" hangingPunct="0">
              <a:defRPr sz="2800" b="1">
                <a:solidFill>
                  <a:srgbClr val="FFFF66"/>
                </a:solidFill>
                <a:latin typeface="Arial" charset="0"/>
              </a:defRPr>
            </a:lvl5pPr>
            <a:lvl6pPr marL="2514600" indent="-228600" algn="ctr" eaLnBrk="0" fontAlgn="base" hangingPunct="0">
              <a:spcBef>
                <a:spcPct val="50000"/>
              </a:spcBef>
              <a:spcAft>
                <a:spcPct val="0"/>
              </a:spcAft>
              <a:defRPr sz="2800" b="1">
                <a:solidFill>
                  <a:srgbClr val="FFFF66"/>
                </a:solidFill>
                <a:latin typeface="Arial" charset="0"/>
              </a:defRPr>
            </a:lvl6pPr>
            <a:lvl7pPr marL="2971800" indent="-228600" algn="ctr" eaLnBrk="0" fontAlgn="base" hangingPunct="0">
              <a:spcBef>
                <a:spcPct val="50000"/>
              </a:spcBef>
              <a:spcAft>
                <a:spcPct val="0"/>
              </a:spcAft>
              <a:defRPr sz="2800" b="1">
                <a:solidFill>
                  <a:srgbClr val="FFFF66"/>
                </a:solidFill>
                <a:latin typeface="Arial" charset="0"/>
              </a:defRPr>
            </a:lvl7pPr>
            <a:lvl8pPr marL="3429000" indent="-228600" algn="ctr" eaLnBrk="0" fontAlgn="base" hangingPunct="0">
              <a:spcBef>
                <a:spcPct val="50000"/>
              </a:spcBef>
              <a:spcAft>
                <a:spcPct val="0"/>
              </a:spcAft>
              <a:defRPr sz="2800" b="1">
                <a:solidFill>
                  <a:srgbClr val="FFFF66"/>
                </a:solidFill>
                <a:latin typeface="Arial" charset="0"/>
              </a:defRPr>
            </a:lvl8pPr>
            <a:lvl9pPr marL="3886200" indent="-228600" algn="ctr" eaLnBrk="0" fontAlgn="base" hangingPunct="0">
              <a:spcBef>
                <a:spcPct val="50000"/>
              </a:spcBef>
              <a:spcAft>
                <a:spcPct val="0"/>
              </a:spcAft>
              <a:defRPr sz="2800" b="1">
                <a:solidFill>
                  <a:srgbClr val="FFFF66"/>
                </a:solidFill>
                <a:latin typeface="Arial" charset="0"/>
              </a:defRPr>
            </a:lvl9pPr>
          </a:lstStyle>
          <a:p>
            <a:pPr eaLnBrk="1" hangingPunct="1"/>
            <a:endParaRPr lang="en-US" altLang="en-US" sz="5600"/>
          </a:p>
        </p:txBody>
      </p:sp>
      <p:sp>
        <p:nvSpPr>
          <p:cNvPr id="9" name="Text Box 150"/>
          <p:cNvSpPr txBox="1">
            <a:spLocks noChangeArrowheads="1"/>
          </p:cNvSpPr>
          <p:nvPr/>
        </p:nvSpPr>
        <p:spPr bwMode="auto">
          <a:xfrm>
            <a:off x="8655247" y="3317549"/>
            <a:ext cx="24231600" cy="2672543"/>
          </a:xfrm>
          <a:prstGeom prst="rect">
            <a:avLst/>
          </a:prstGeom>
          <a:noFill/>
          <a:ln>
            <a:noFill/>
          </a:ln>
          <a:effectLst/>
          <a:extLst>
            <a:ext uri="{909E8E84-426E-40dd-AFC4-6F175D3DCCD1}">
              <a14:hiddenFill xmlns:a14="http://schemas.microsoft.com/office/drawing/2010/main" xmlns="">
                <a:solidFill>
                  <a:srgbClr val="00008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lgn="l" defTabSz="2638425" eaLnBrk="0" hangingPunct="0">
              <a:spcBef>
                <a:spcPct val="20000"/>
              </a:spcBef>
              <a:buChar char="•"/>
              <a:defRPr sz="11200">
                <a:solidFill>
                  <a:schemeClr val="tx1"/>
                </a:solidFill>
                <a:latin typeface="Arial" charset="0"/>
              </a:defRPr>
            </a:lvl1pPr>
            <a:lvl2pPr marL="2611438" indent="-1004888" algn="l" defTabSz="2638425" eaLnBrk="0" hangingPunct="0">
              <a:spcBef>
                <a:spcPct val="20000"/>
              </a:spcBef>
              <a:buChar char="–"/>
              <a:defRPr sz="9800">
                <a:solidFill>
                  <a:schemeClr val="tx1"/>
                </a:solidFill>
                <a:latin typeface="Arial" charset="0"/>
              </a:defRPr>
            </a:lvl2pPr>
            <a:lvl3pPr marL="4016375" indent="-803275" algn="l" defTabSz="2638425" eaLnBrk="0" hangingPunct="0">
              <a:spcBef>
                <a:spcPct val="20000"/>
              </a:spcBef>
              <a:buChar char="•"/>
              <a:defRPr sz="8400">
                <a:solidFill>
                  <a:schemeClr val="tx1"/>
                </a:solidFill>
                <a:latin typeface="Arial" charset="0"/>
              </a:defRPr>
            </a:lvl3pPr>
            <a:lvl4pPr marL="5622925" indent="-803275" algn="l" defTabSz="2638425" eaLnBrk="0" hangingPunct="0">
              <a:spcBef>
                <a:spcPct val="20000"/>
              </a:spcBef>
              <a:buChar char="–"/>
              <a:defRPr sz="7000">
                <a:solidFill>
                  <a:schemeClr val="tx1"/>
                </a:solidFill>
                <a:latin typeface="Arial" charset="0"/>
              </a:defRPr>
            </a:lvl4pPr>
            <a:lvl5pPr marL="7229475" indent="-803275" algn="l" defTabSz="2638425" eaLnBrk="0" hangingPunct="0">
              <a:spcBef>
                <a:spcPct val="20000"/>
              </a:spcBef>
              <a:buChar char="»"/>
              <a:defRPr sz="7000">
                <a:solidFill>
                  <a:schemeClr val="tx1"/>
                </a:solidFill>
                <a:latin typeface="Arial" charset="0"/>
              </a:defRPr>
            </a:lvl5pPr>
            <a:lvl6pPr marL="7686675" indent="-803275" defTabSz="2638425" eaLnBrk="0" fontAlgn="base" hangingPunct="0">
              <a:spcBef>
                <a:spcPct val="20000"/>
              </a:spcBef>
              <a:spcAft>
                <a:spcPct val="0"/>
              </a:spcAft>
              <a:buChar char="»"/>
              <a:defRPr sz="7000">
                <a:solidFill>
                  <a:schemeClr val="tx1"/>
                </a:solidFill>
                <a:latin typeface="Arial" charset="0"/>
              </a:defRPr>
            </a:lvl6pPr>
            <a:lvl7pPr marL="8143875" indent="-803275" defTabSz="2638425" eaLnBrk="0" fontAlgn="base" hangingPunct="0">
              <a:spcBef>
                <a:spcPct val="20000"/>
              </a:spcBef>
              <a:spcAft>
                <a:spcPct val="0"/>
              </a:spcAft>
              <a:buChar char="»"/>
              <a:defRPr sz="7000">
                <a:solidFill>
                  <a:schemeClr val="tx1"/>
                </a:solidFill>
                <a:latin typeface="Arial" charset="0"/>
              </a:defRPr>
            </a:lvl7pPr>
            <a:lvl8pPr marL="8601075" indent="-803275" defTabSz="2638425" eaLnBrk="0" fontAlgn="base" hangingPunct="0">
              <a:spcBef>
                <a:spcPct val="20000"/>
              </a:spcBef>
              <a:spcAft>
                <a:spcPct val="0"/>
              </a:spcAft>
              <a:buChar char="»"/>
              <a:defRPr sz="7000">
                <a:solidFill>
                  <a:schemeClr val="tx1"/>
                </a:solidFill>
                <a:latin typeface="Arial" charset="0"/>
              </a:defRPr>
            </a:lvl8pPr>
            <a:lvl9pPr marL="9058275" indent="-803275" defTabSz="2638425" eaLnBrk="0" fontAlgn="base" hangingPunct="0">
              <a:spcBef>
                <a:spcPct val="20000"/>
              </a:spcBef>
              <a:spcAft>
                <a:spcPct val="0"/>
              </a:spcAft>
              <a:buChar char="»"/>
              <a:defRPr sz="7000">
                <a:solidFill>
                  <a:schemeClr val="tx1"/>
                </a:solidFill>
                <a:latin typeface="Arial" charset="0"/>
              </a:defRPr>
            </a:lvl9pPr>
          </a:lstStyle>
          <a:p>
            <a:pPr algn="ctr">
              <a:buNone/>
            </a:pPr>
            <a:r>
              <a:rPr lang="en-US" sz="4800" dirty="0">
                <a:solidFill>
                  <a:schemeClr val="bg1">
                    <a:lumMod val="95000"/>
                  </a:schemeClr>
                </a:solidFill>
                <a:latin typeface="Arial" panose="020B0604020202020204" pitchFamily="34" charset="0"/>
                <a:cs typeface="Arial" panose="020B0604020202020204" pitchFamily="34" charset="0"/>
              </a:rPr>
              <a:t>Hannah </a:t>
            </a:r>
            <a:r>
              <a:rPr lang="en-US" sz="4800" dirty="0" err="1">
                <a:solidFill>
                  <a:schemeClr val="bg1">
                    <a:lumMod val="95000"/>
                  </a:schemeClr>
                </a:solidFill>
                <a:latin typeface="Arial" panose="020B0604020202020204" pitchFamily="34" charset="0"/>
                <a:cs typeface="Arial" panose="020B0604020202020204" pitchFamily="34" charset="0"/>
              </a:rPr>
              <a:t>Bettack</a:t>
            </a:r>
            <a:r>
              <a:rPr lang="en-US" sz="4800" dirty="0">
                <a:solidFill>
                  <a:schemeClr val="bg1">
                    <a:lumMod val="95000"/>
                  </a:schemeClr>
                </a:solidFill>
                <a:latin typeface="Arial" panose="020B0604020202020204" pitchFamily="34" charset="0"/>
                <a:cs typeface="Arial" panose="020B0604020202020204" pitchFamily="34" charset="0"/>
              </a:rPr>
              <a:t>, Eric Mallmann, </a:t>
            </a:r>
            <a:r>
              <a:rPr lang="en-US" sz="4800" dirty="0" err="1">
                <a:solidFill>
                  <a:schemeClr val="bg1">
                    <a:lumMod val="95000"/>
                  </a:schemeClr>
                </a:solidFill>
                <a:latin typeface="Arial" panose="020B0604020202020204" pitchFamily="34" charset="0"/>
                <a:cs typeface="Arial" panose="020B0604020202020204" pitchFamily="34" charset="0"/>
              </a:rPr>
              <a:t>Foong</a:t>
            </a:r>
            <a:r>
              <a:rPr lang="en-US" sz="4800" dirty="0">
                <a:solidFill>
                  <a:schemeClr val="bg1">
                    <a:lumMod val="95000"/>
                  </a:schemeClr>
                </a:solidFill>
                <a:latin typeface="Arial" panose="020B0604020202020204" pitchFamily="34" charset="0"/>
                <a:cs typeface="Arial" panose="020B0604020202020204" pitchFamily="34" charset="0"/>
              </a:rPr>
              <a:t> Min Wong</a:t>
            </a:r>
          </a:p>
          <a:p>
            <a:pPr algn="ctr">
              <a:buNone/>
            </a:pPr>
            <a:r>
              <a:rPr lang="en-US" sz="4800" dirty="0">
                <a:solidFill>
                  <a:schemeClr val="bg1">
                    <a:lumMod val="95000"/>
                  </a:schemeClr>
                </a:solidFill>
                <a:latin typeface="Arial" panose="020B0604020202020204" pitchFamily="34" charset="0"/>
                <a:cs typeface="Arial" panose="020B0604020202020204" pitchFamily="34" charset="0"/>
              </a:rPr>
              <a:t>Faculty Mentor: Dr. </a:t>
            </a:r>
            <a:r>
              <a:rPr lang="en-US" sz="4800" dirty="0" err="1">
                <a:solidFill>
                  <a:schemeClr val="bg1">
                    <a:lumMod val="95000"/>
                  </a:schemeClr>
                </a:solidFill>
                <a:latin typeface="Arial" panose="020B0604020202020204" pitchFamily="34" charset="0"/>
                <a:cs typeface="Arial" panose="020B0604020202020204" pitchFamily="34" charset="0"/>
              </a:rPr>
              <a:t>Abra</a:t>
            </a:r>
            <a:r>
              <a:rPr lang="en-US" sz="4800" dirty="0">
                <a:solidFill>
                  <a:schemeClr val="bg1">
                    <a:lumMod val="95000"/>
                  </a:schemeClr>
                </a:solidFill>
                <a:latin typeface="Arial" panose="020B0604020202020204" pitchFamily="34" charset="0"/>
                <a:cs typeface="Arial" panose="020B0604020202020204" pitchFamily="34" charset="0"/>
              </a:rPr>
              <a:t> </a:t>
            </a:r>
            <a:r>
              <a:rPr lang="en-US" sz="4800" dirty="0" err="1">
                <a:solidFill>
                  <a:schemeClr val="bg1">
                    <a:lumMod val="95000"/>
                  </a:schemeClr>
                </a:solidFill>
                <a:latin typeface="Arial" panose="020B0604020202020204" pitchFamily="34" charset="0"/>
                <a:cs typeface="Arial" panose="020B0604020202020204" pitchFamily="34" charset="0"/>
              </a:rPr>
              <a:t>Brisbin</a:t>
            </a:r>
            <a:endParaRPr lang="en-US" sz="4800" dirty="0">
              <a:solidFill>
                <a:schemeClr val="bg1">
                  <a:lumMod val="95000"/>
                </a:schemeClr>
              </a:solidFill>
              <a:latin typeface="Arial" panose="020B0604020202020204" pitchFamily="34" charset="0"/>
              <a:cs typeface="Arial" panose="020B0604020202020204" pitchFamily="34" charset="0"/>
            </a:endParaRPr>
          </a:p>
          <a:p>
            <a:pPr algn="ctr">
              <a:buNone/>
            </a:pPr>
            <a:r>
              <a:rPr lang="en-US" altLang="en-US" sz="4800" dirty="0">
                <a:solidFill>
                  <a:schemeClr val="bg1">
                    <a:lumMod val="95000"/>
                  </a:schemeClr>
                </a:solidFill>
                <a:latin typeface="Arial" panose="020B0604020202020204" pitchFamily="34" charset="0"/>
                <a:cs typeface="Arial" panose="020B0604020202020204" pitchFamily="34" charset="0"/>
              </a:rPr>
              <a:t>University of Wisconsin-</a:t>
            </a:r>
            <a:r>
              <a:rPr lang="en-US" altLang="en-US" sz="4800" dirty="0" err="1">
                <a:solidFill>
                  <a:schemeClr val="bg1">
                    <a:lumMod val="95000"/>
                  </a:schemeClr>
                </a:solidFill>
                <a:latin typeface="Arial" panose="020B0604020202020204" pitchFamily="34" charset="0"/>
                <a:cs typeface="Arial" panose="020B0604020202020204" pitchFamily="34" charset="0"/>
              </a:rPr>
              <a:t>Eau</a:t>
            </a:r>
            <a:r>
              <a:rPr lang="en-US" altLang="en-US" sz="4800" dirty="0">
                <a:solidFill>
                  <a:schemeClr val="bg1">
                    <a:lumMod val="95000"/>
                  </a:schemeClr>
                </a:solidFill>
                <a:latin typeface="Arial" panose="020B0604020202020204" pitchFamily="34" charset="0"/>
                <a:cs typeface="Arial" panose="020B0604020202020204" pitchFamily="34" charset="0"/>
              </a:rPr>
              <a:t> Claire</a:t>
            </a:r>
          </a:p>
        </p:txBody>
      </p:sp>
      <p:sp>
        <p:nvSpPr>
          <p:cNvPr id="11" name="Text Box 149"/>
          <p:cNvSpPr txBox="1">
            <a:spLocks noChangeArrowheads="1"/>
          </p:cNvSpPr>
          <p:nvPr/>
        </p:nvSpPr>
        <p:spPr bwMode="auto">
          <a:xfrm>
            <a:off x="7492884" y="811307"/>
            <a:ext cx="27368478" cy="1946289"/>
          </a:xfrm>
          <a:prstGeom prst="rect">
            <a:avLst/>
          </a:prstGeom>
          <a:noFill/>
          <a:ln>
            <a:noFill/>
          </a:ln>
          <a:effectLst/>
          <a:extLst>
            <a:ext uri="{909E8E84-426E-40dd-AFC4-6F175D3DCCD1}">
              <a14:hiddenFill xmlns:a14="http://schemas.microsoft.com/office/drawing/2010/main" xmlns="">
                <a:solidFill>
                  <a:srgbClr val="00008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t"/>
          <a:lstStyle>
            <a:lvl1pPr algn="l" defTabSz="2638425" eaLnBrk="0" hangingPunct="0">
              <a:spcBef>
                <a:spcPct val="20000"/>
              </a:spcBef>
              <a:buChar char="•"/>
              <a:defRPr sz="11200">
                <a:solidFill>
                  <a:schemeClr val="tx1"/>
                </a:solidFill>
                <a:latin typeface="Arial" charset="0"/>
              </a:defRPr>
            </a:lvl1pPr>
            <a:lvl2pPr marL="2611438" indent="-1004888" algn="l" defTabSz="2638425" eaLnBrk="0" hangingPunct="0">
              <a:spcBef>
                <a:spcPct val="20000"/>
              </a:spcBef>
              <a:buChar char="–"/>
              <a:defRPr sz="9800">
                <a:solidFill>
                  <a:schemeClr val="tx1"/>
                </a:solidFill>
                <a:latin typeface="Arial" charset="0"/>
              </a:defRPr>
            </a:lvl2pPr>
            <a:lvl3pPr marL="4016375" indent="-803275" algn="l" defTabSz="2638425" eaLnBrk="0" hangingPunct="0">
              <a:spcBef>
                <a:spcPct val="20000"/>
              </a:spcBef>
              <a:buChar char="•"/>
              <a:defRPr sz="8400">
                <a:solidFill>
                  <a:schemeClr val="tx1"/>
                </a:solidFill>
                <a:latin typeface="Arial" charset="0"/>
              </a:defRPr>
            </a:lvl3pPr>
            <a:lvl4pPr marL="5622925" indent="-803275" algn="l" defTabSz="2638425" eaLnBrk="0" hangingPunct="0">
              <a:spcBef>
                <a:spcPct val="20000"/>
              </a:spcBef>
              <a:buChar char="–"/>
              <a:defRPr sz="7000">
                <a:solidFill>
                  <a:schemeClr val="tx1"/>
                </a:solidFill>
                <a:latin typeface="Arial" charset="0"/>
              </a:defRPr>
            </a:lvl4pPr>
            <a:lvl5pPr marL="7229475" indent="-803275" algn="l" defTabSz="2638425" eaLnBrk="0" hangingPunct="0">
              <a:spcBef>
                <a:spcPct val="20000"/>
              </a:spcBef>
              <a:buChar char="»"/>
              <a:defRPr sz="7000">
                <a:solidFill>
                  <a:schemeClr val="tx1"/>
                </a:solidFill>
                <a:latin typeface="Arial" charset="0"/>
              </a:defRPr>
            </a:lvl5pPr>
            <a:lvl6pPr marL="7686675" indent="-803275" defTabSz="2638425" eaLnBrk="0" fontAlgn="base" hangingPunct="0">
              <a:spcBef>
                <a:spcPct val="20000"/>
              </a:spcBef>
              <a:spcAft>
                <a:spcPct val="0"/>
              </a:spcAft>
              <a:buChar char="»"/>
              <a:defRPr sz="7000">
                <a:solidFill>
                  <a:schemeClr val="tx1"/>
                </a:solidFill>
                <a:latin typeface="Arial" charset="0"/>
              </a:defRPr>
            </a:lvl6pPr>
            <a:lvl7pPr marL="8143875" indent="-803275" defTabSz="2638425" eaLnBrk="0" fontAlgn="base" hangingPunct="0">
              <a:spcBef>
                <a:spcPct val="20000"/>
              </a:spcBef>
              <a:spcAft>
                <a:spcPct val="0"/>
              </a:spcAft>
              <a:buChar char="»"/>
              <a:defRPr sz="7000">
                <a:solidFill>
                  <a:schemeClr val="tx1"/>
                </a:solidFill>
                <a:latin typeface="Arial" charset="0"/>
              </a:defRPr>
            </a:lvl7pPr>
            <a:lvl8pPr marL="8601075" indent="-803275" defTabSz="2638425" eaLnBrk="0" fontAlgn="base" hangingPunct="0">
              <a:spcBef>
                <a:spcPct val="20000"/>
              </a:spcBef>
              <a:spcAft>
                <a:spcPct val="0"/>
              </a:spcAft>
              <a:buChar char="»"/>
              <a:defRPr sz="7000">
                <a:solidFill>
                  <a:schemeClr val="tx1"/>
                </a:solidFill>
                <a:latin typeface="Arial" charset="0"/>
              </a:defRPr>
            </a:lvl8pPr>
            <a:lvl9pPr marL="9058275" indent="-803275" defTabSz="2638425" eaLnBrk="0" fontAlgn="base" hangingPunct="0">
              <a:spcBef>
                <a:spcPct val="20000"/>
              </a:spcBef>
              <a:spcAft>
                <a:spcPct val="0"/>
              </a:spcAft>
              <a:buChar char="»"/>
              <a:defRPr sz="7000">
                <a:solidFill>
                  <a:schemeClr val="tx1"/>
                </a:solidFill>
                <a:latin typeface="Arial" charset="0"/>
              </a:defRPr>
            </a:lvl9pPr>
          </a:lstStyle>
          <a:p>
            <a:pPr algn="ctr">
              <a:spcBef>
                <a:spcPts val="0"/>
              </a:spcBef>
              <a:buNone/>
            </a:pPr>
            <a:r>
              <a:rPr lang="en-US" sz="7200" dirty="0">
                <a:solidFill>
                  <a:schemeClr val="bg1">
                    <a:lumMod val="95000"/>
                  </a:schemeClr>
                </a:solidFill>
                <a:latin typeface="Arial"/>
                <a:cs typeface="Arial"/>
              </a:rPr>
              <a:t>Machine Learning Analysis of Age-Related Macular Degeneration and Breast Cancer</a:t>
            </a:r>
            <a:endParaRPr lang="en-US" sz="7200" dirty="0">
              <a:solidFill>
                <a:schemeClr val="bg1">
                  <a:lumMod val="95000"/>
                </a:schemeClr>
              </a:solidFill>
              <a:latin typeface="Arial" panose="020B0604020202020204" pitchFamily="34" charset="0"/>
              <a:cs typeface="Arial" panose="020B0604020202020204" pitchFamily="34" charset="0"/>
            </a:endParaRPr>
          </a:p>
        </p:txBody>
      </p:sp>
      <p:sp>
        <p:nvSpPr>
          <p:cNvPr id="16" name="Rectangle 323"/>
          <p:cNvSpPr>
            <a:spLocks noChangeArrowheads="1"/>
          </p:cNvSpPr>
          <p:nvPr/>
        </p:nvSpPr>
        <p:spPr bwMode="auto">
          <a:xfrm>
            <a:off x="818826" y="27456956"/>
            <a:ext cx="12820574" cy="10189950"/>
          </a:xfrm>
          <a:prstGeom prst="rect">
            <a:avLst/>
          </a:prstGeom>
          <a:noFill/>
          <a:ln w="63500">
            <a:solidFill>
              <a:srgbClr val="C0C0C0"/>
            </a:solidFill>
            <a:miter lim="800000"/>
            <a:headEnd/>
            <a:tailEnd/>
          </a:ln>
          <a:effectLst/>
        </p:spPr>
        <p:txBody>
          <a:bodyPr wrap="none" anchor="ctr"/>
          <a:lstStyle>
            <a:lvl1pPr eaLnBrk="0" hangingPunct="0">
              <a:defRPr sz="2800" b="1">
                <a:solidFill>
                  <a:srgbClr val="FFFF66"/>
                </a:solidFill>
                <a:latin typeface="Arial" charset="0"/>
              </a:defRPr>
            </a:lvl1pPr>
            <a:lvl2pPr marL="742950" indent="-285750" eaLnBrk="0" hangingPunct="0">
              <a:defRPr sz="2800" b="1">
                <a:solidFill>
                  <a:srgbClr val="FFFF66"/>
                </a:solidFill>
                <a:latin typeface="Arial" charset="0"/>
              </a:defRPr>
            </a:lvl2pPr>
            <a:lvl3pPr marL="1143000" indent="-228600" eaLnBrk="0" hangingPunct="0">
              <a:defRPr sz="2800" b="1">
                <a:solidFill>
                  <a:srgbClr val="FFFF66"/>
                </a:solidFill>
                <a:latin typeface="Arial" charset="0"/>
              </a:defRPr>
            </a:lvl3pPr>
            <a:lvl4pPr marL="1600200" indent="-228600" eaLnBrk="0" hangingPunct="0">
              <a:defRPr sz="2800" b="1">
                <a:solidFill>
                  <a:srgbClr val="FFFF66"/>
                </a:solidFill>
                <a:latin typeface="Arial" charset="0"/>
              </a:defRPr>
            </a:lvl4pPr>
            <a:lvl5pPr marL="2057400" indent="-228600" eaLnBrk="0" hangingPunct="0">
              <a:defRPr sz="2800" b="1">
                <a:solidFill>
                  <a:srgbClr val="FFFF66"/>
                </a:solidFill>
                <a:latin typeface="Arial" charset="0"/>
              </a:defRPr>
            </a:lvl5pPr>
            <a:lvl6pPr marL="2514600" indent="-228600" algn="ctr" eaLnBrk="0" fontAlgn="base" hangingPunct="0">
              <a:spcBef>
                <a:spcPct val="50000"/>
              </a:spcBef>
              <a:spcAft>
                <a:spcPct val="0"/>
              </a:spcAft>
              <a:defRPr sz="2800" b="1">
                <a:solidFill>
                  <a:srgbClr val="FFFF66"/>
                </a:solidFill>
                <a:latin typeface="Arial" charset="0"/>
              </a:defRPr>
            </a:lvl6pPr>
            <a:lvl7pPr marL="2971800" indent="-228600" algn="ctr" eaLnBrk="0" fontAlgn="base" hangingPunct="0">
              <a:spcBef>
                <a:spcPct val="50000"/>
              </a:spcBef>
              <a:spcAft>
                <a:spcPct val="0"/>
              </a:spcAft>
              <a:defRPr sz="2800" b="1">
                <a:solidFill>
                  <a:srgbClr val="FFFF66"/>
                </a:solidFill>
                <a:latin typeface="Arial" charset="0"/>
              </a:defRPr>
            </a:lvl7pPr>
            <a:lvl8pPr marL="3429000" indent="-228600" algn="ctr" eaLnBrk="0" fontAlgn="base" hangingPunct="0">
              <a:spcBef>
                <a:spcPct val="50000"/>
              </a:spcBef>
              <a:spcAft>
                <a:spcPct val="0"/>
              </a:spcAft>
              <a:defRPr sz="2800" b="1">
                <a:solidFill>
                  <a:srgbClr val="FFFF66"/>
                </a:solidFill>
                <a:latin typeface="Arial" charset="0"/>
              </a:defRPr>
            </a:lvl8pPr>
            <a:lvl9pPr marL="3886200" indent="-228600" algn="ctr" eaLnBrk="0" fontAlgn="base" hangingPunct="0">
              <a:spcBef>
                <a:spcPct val="50000"/>
              </a:spcBef>
              <a:spcAft>
                <a:spcPct val="0"/>
              </a:spcAft>
              <a:defRPr sz="2800" b="1">
                <a:solidFill>
                  <a:srgbClr val="FFFF66"/>
                </a:solidFill>
                <a:latin typeface="Arial" charset="0"/>
              </a:defRPr>
            </a:lvl9pPr>
          </a:lstStyle>
          <a:p>
            <a:pPr eaLnBrk="1" hangingPunct="1"/>
            <a:endParaRPr lang="en-US" altLang="en-US" sz="5600"/>
          </a:p>
        </p:txBody>
      </p:sp>
      <p:sp>
        <p:nvSpPr>
          <p:cNvPr id="17" name="Text Box 422"/>
          <p:cNvSpPr txBox="1">
            <a:spLocks noChangeArrowheads="1"/>
          </p:cNvSpPr>
          <p:nvPr/>
        </p:nvSpPr>
        <p:spPr bwMode="auto">
          <a:xfrm>
            <a:off x="17095194" y="19033331"/>
            <a:ext cx="9233780" cy="83099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63500">
                <a:solidFill>
                  <a:srgbClr val="FFFF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gn="l" defTabSz="2638425" eaLnBrk="0" hangingPunct="0">
              <a:spcBef>
                <a:spcPct val="20000"/>
              </a:spcBef>
              <a:buChar char="•"/>
              <a:defRPr sz="11200">
                <a:solidFill>
                  <a:schemeClr val="tx1"/>
                </a:solidFill>
                <a:latin typeface="Arial" charset="0"/>
              </a:defRPr>
            </a:lvl1pPr>
            <a:lvl2pPr marL="2611438" indent="-1004888" algn="l" defTabSz="2638425" eaLnBrk="0" hangingPunct="0">
              <a:spcBef>
                <a:spcPct val="20000"/>
              </a:spcBef>
              <a:buChar char="–"/>
              <a:defRPr sz="9800">
                <a:solidFill>
                  <a:schemeClr val="tx1"/>
                </a:solidFill>
                <a:latin typeface="Arial" charset="0"/>
              </a:defRPr>
            </a:lvl2pPr>
            <a:lvl3pPr marL="4016375" indent="-803275" algn="l" defTabSz="2638425" eaLnBrk="0" hangingPunct="0">
              <a:spcBef>
                <a:spcPct val="20000"/>
              </a:spcBef>
              <a:buChar char="•"/>
              <a:defRPr sz="8400">
                <a:solidFill>
                  <a:schemeClr val="tx1"/>
                </a:solidFill>
                <a:latin typeface="Arial" charset="0"/>
              </a:defRPr>
            </a:lvl3pPr>
            <a:lvl4pPr marL="5622925" indent="-803275" algn="l" defTabSz="2638425" eaLnBrk="0" hangingPunct="0">
              <a:spcBef>
                <a:spcPct val="20000"/>
              </a:spcBef>
              <a:buChar char="–"/>
              <a:defRPr sz="7000">
                <a:solidFill>
                  <a:schemeClr val="tx1"/>
                </a:solidFill>
                <a:latin typeface="Arial" charset="0"/>
              </a:defRPr>
            </a:lvl4pPr>
            <a:lvl5pPr marL="7229475" indent="-803275" algn="l" defTabSz="2638425" eaLnBrk="0" hangingPunct="0">
              <a:spcBef>
                <a:spcPct val="20000"/>
              </a:spcBef>
              <a:buChar char="»"/>
              <a:defRPr sz="7000">
                <a:solidFill>
                  <a:schemeClr val="tx1"/>
                </a:solidFill>
                <a:latin typeface="Arial" charset="0"/>
              </a:defRPr>
            </a:lvl5pPr>
            <a:lvl6pPr marL="7686675" indent="-803275" defTabSz="2638425" eaLnBrk="0" fontAlgn="base" hangingPunct="0">
              <a:spcBef>
                <a:spcPct val="20000"/>
              </a:spcBef>
              <a:spcAft>
                <a:spcPct val="0"/>
              </a:spcAft>
              <a:buChar char="»"/>
              <a:defRPr sz="7000">
                <a:solidFill>
                  <a:schemeClr val="tx1"/>
                </a:solidFill>
                <a:latin typeface="Arial" charset="0"/>
              </a:defRPr>
            </a:lvl6pPr>
            <a:lvl7pPr marL="8143875" indent="-803275" defTabSz="2638425" eaLnBrk="0" fontAlgn="base" hangingPunct="0">
              <a:spcBef>
                <a:spcPct val="20000"/>
              </a:spcBef>
              <a:spcAft>
                <a:spcPct val="0"/>
              </a:spcAft>
              <a:buChar char="»"/>
              <a:defRPr sz="7000">
                <a:solidFill>
                  <a:schemeClr val="tx1"/>
                </a:solidFill>
                <a:latin typeface="Arial" charset="0"/>
              </a:defRPr>
            </a:lvl7pPr>
            <a:lvl8pPr marL="8601075" indent="-803275" defTabSz="2638425" eaLnBrk="0" fontAlgn="base" hangingPunct="0">
              <a:spcBef>
                <a:spcPct val="20000"/>
              </a:spcBef>
              <a:spcAft>
                <a:spcPct val="0"/>
              </a:spcAft>
              <a:buChar char="»"/>
              <a:defRPr sz="7000">
                <a:solidFill>
                  <a:schemeClr val="tx1"/>
                </a:solidFill>
                <a:latin typeface="Arial" charset="0"/>
              </a:defRPr>
            </a:lvl8pPr>
            <a:lvl9pPr marL="9058275" indent="-803275" defTabSz="2638425" eaLnBrk="0" fontAlgn="base" hangingPunct="0">
              <a:spcBef>
                <a:spcPct val="20000"/>
              </a:spcBef>
              <a:spcAft>
                <a:spcPct val="0"/>
              </a:spcAft>
              <a:buChar char="»"/>
              <a:defRPr sz="7000">
                <a:solidFill>
                  <a:schemeClr val="tx1"/>
                </a:solidFill>
                <a:latin typeface="Arial" charset="0"/>
              </a:defRPr>
            </a:lvl9pPr>
          </a:lstStyle>
          <a:p>
            <a:pPr algn="ctr" eaLnBrk="1" hangingPunct="1">
              <a:spcBef>
                <a:spcPct val="50000"/>
              </a:spcBef>
              <a:buFontTx/>
              <a:buNone/>
            </a:pPr>
            <a:r>
              <a:rPr lang="en-US" altLang="en-US" sz="4800">
                <a:solidFill>
                  <a:srgbClr val="000099"/>
                </a:solidFill>
                <a:latin typeface="Arial Black" panose="020B0A04020102020204" pitchFamily="34" charset="0"/>
              </a:rPr>
              <a:t>Figure 2</a:t>
            </a:r>
          </a:p>
        </p:txBody>
      </p:sp>
      <p:sp>
        <p:nvSpPr>
          <p:cNvPr id="23" name="Rectangle 323"/>
          <p:cNvSpPr>
            <a:spLocks noChangeArrowheads="1"/>
          </p:cNvSpPr>
          <p:nvPr/>
        </p:nvSpPr>
        <p:spPr bwMode="auto">
          <a:xfrm>
            <a:off x="14636116" y="6475788"/>
            <a:ext cx="12729293" cy="27599593"/>
          </a:xfrm>
          <a:prstGeom prst="rect">
            <a:avLst/>
          </a:prstGeom>
          <a:solidFill>
            <a:schemeClr val="bg1"/>
          </a:solidFill>
          <a:ln w="63500">
            <a:solidFill>
              <a:srgbClr val="C0C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800" b="1">
                <a:solidFill>
                  <a:srgbClr val="FFFF66"/>
                </a:solidFill>
                <a:latin typeface="Arial" charset="0"/>
              </a:defRPr>
            </a:lvl1pPr>
            <a:lvl2pPr marL="742950" indent="-285750" eaLnBrk="0" hangingPunct="0">
              <a:defRPr sz="2800" b="1">
                <a:solidFill>
                  <a:srgbClr val="FFFF66"/>
                </a:solidFill>
                <a:latin typeface="Arial" charset="0"/>
              </a:defRPr>
            </a:lvl2pPr>
            <a:lvl3pPr marL="1143000" indent="-228600" eaLnBrk="0" hangingPunct="0">
              <a:defRPr sz="2800" b="1">
                <a:solidFill>
                  <a:srgbClr val="FFFF66"/>
                </a:solidFill>
                <a:latin typeface="Arial" charset="0"/>
              </a:defRPr>
            </a:lvl3pPr>
            <a:lvl4pPr marL="1600200" indent="-228600" eaLnBrk="0" hangingPunct="0">
              <a:defRPr sz="2800" b="1">
                <a:solidFill>
                  <a:srgbClr val="FFFF66"/>
                </a:solidFill>
                <a:latin typeface="Arial" charset="0"/>
              </a:defRPr>
            </a:lvl4pPr>
            <a:lvl5pPr marL="2057400" indent="-228600" eaLnBrk="0" hangingPunct="0">
              <a:defRPr sz="2800" b="1">
                <a:solidFill>
                  <a:srgbClr val="FFFF66"/>
                </a:solidFill>
                <a:latin typeface="Arial" charset="0"/>
              </a:defRPr>
            </a:lvl5pPr>
            <a:lvl6pPr marL="2514600" indent="-228600" algn="ctr" eaLnBrk="0" fontAlgn="base" hangingPunct="0">
              <a:spcBef>
                <a:spcPct val="50000"/>
              </a:spcBef>
              <a:spcAft>
                <a:spcPct val="0"/>
              </a:spcAft>
              <a:defRPr sz="2800" b="1">
                <a:solidFill>
                  <a:srgbClr val="FFFF66"/>
                </a:solidFill>
                <a:latin typeface="Arial" charset="0"/>
              </a:defRPr>
            </a:lvl6pPr>
            <a:lvl7pPr marL="2971800" indent="-228600" algn="ctr" eaLnBrk="0" fontAlgn="base" hangingPunct="0">
              <a:spcBef>
                <a:spcPct val="50000"/>
              </a:spcBef>
              <a:spcAft>
                <a:spcPct val="0"/>
              </a:spcAft>
              <a:defRPr sz="2800" b="1">
                <a:solidFill>
                  <a:srgbClr val="FFFF66"/>
                </a:solidFill>
                <a:latin typeface="Arial" charset="0"/>
              </a:defRPr>
            </a:lvl7pPr>
            <a:lvl8pPr marL="3429000" indent="-228600" algn="ctr" eaLnBrk="0" fontAlgn="base" hangingPunct="0">
              <a:spcBef>
                <a:spcPct val="50000"/>
              </a:spcBef>
              <a:spcAft>
                <a:spcPct val="0"/>
              </a:spcAft>
              <a:defRPr sz="2800" b="1">
                <a:solidFill>
                  <a:srgbClr val="FFFF66"/>
                </a:solidFill>
                <a:latin typeface="Arial" charset="0"/>
              </a:defRPr>
            </a:lvl8pPr>
            <a:lvl9pPr marL="3886200" indent="-228600" algn="ctr" eaLnBrk="0" fontAlgn="base" hangingPunct="0">
              <a:spcBef>
                <a:spcPct val="50000"/>
              </a:spcBef>
              <a:spcAft>
                <a:spcPct val="0"/>
              </a:spcAft>
              <a:defRPr sz="2800" b="1">
                <a:solidFill>
                  <a:srgbClr val="FFFF66"/>
                </a:solidFill>
                <a:latin typeface="Arial" charset="0"/>
              </a:defRPr>
            </a:lvl9pPr>
          </a:lstStyle>
          <a:p>
            <a:pPr algn="ctr" eaLnBrk="1" hangingPunct="1"/>
            <a:endParaRPr lang="en-US" altLang="en-US" sz="5600"/>
          </a:p>
        </p:txBody>
      </p:sp>
      <p:sp>
        <p:nvSpPr>
          <p:cNvPr id="31" name="Rectangle 323"/>
          <p:cNvSpPr>
            <a:spLocks noChangeArrowheads="1"/>
          </p:cNvSpPr>
          <p:nvPr/>
        </p:nvSpPr>
        <p:spPr bwMode="auto">
          <a:xfrm>
            <a:off x="28257705" y="6464668"/>
            <a:ext cx="12781474" cy="17747241"/>
          </a:xfrm>
          <a:prstGeom prst="rect">
            <a:avLst/>
          </a:prstGeom>
          <a:solidFill>
            <a:schemeClr val="bg1"/>
          </a:solidFill>
          <a:ln w="63500">
            <a:solidFill>
              <a:srgbClr val="C0C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800" b="1">
                <a:solidFill>
                  <a:srgbClr val="FFFF66"/>
                </a:solidFill>
                <a:latin typeface="Arial" charset="0"/>
              </a:defRPr>
            </a:lvl1pPr>
            <a:lvl2pPr marL="742950" indent="-285750" eaLnBrk="0" hangingPunct="0">
              <a:defRPr sz="2800" b="1">
                <a:solidFill>
                  <a:srgbClr val="FFFF66"/>
                </a:solidFill>
                <a:latin typeface="Arial" charset="0"/>
              </a:defRPr>
            </a:lvl2pPr>
            <a:lvl3pPr marL="1143000" indent="-228600" eaLnBrk="0" hangingPunct="0">
              <a:defRPr sz="2800" b="1">
                <a:solidFill>
                  <a:srgbClr val="FFFF66"/>
                </a:solidFill>
                <a:latin typeface="Arial" charset="0"/>
              </a:defRPr>
            </a:lvl3pPr>
            <a:lvl4pPr marL="1600200" indent="-228600" eaLnBrk="0" hangingPunct="0">
              <a:defRPr sz="2800" b="1">
                <a:solidFill>
                  <a:srgbClr val="FFFF66"/>
                </a:solidFill>
                <a:latin typeface="Arial" charset="0"/>
              </a:defRPr>
            </a:lvl4pPr>
            <a:lvl5pPr marL="2057400" indent="-228600" eaLnBrk="0" hangingPunct="0">
              <a:defRPr sz="2800" b="1">
                <a:solidFill>
                  <a:srgbClr val="FFFF66"/>
                </a:solidFill>
                <a:latin typeface="Arial" charset="0"/>
              </a:defRPr>
            </a:lvl5pPr>
            <a:lvl6pPr marL="2514600" indent="-228600" algn="ctr" eaLnBrk="0" fontAlgn="base" hangingPunct="0">
              <a:spcBef>
                <a:spcPct val="50000"/>
              </a:spcBef>
              <a:spcAft>
                <a:spcPct val="0"/>
              </a:spcAft>
              <a:defRPr sz="2800" b="1">
                <a:solidFill>
                  <a:srgbClr val="FFFF66"/>
                </a:solidFill>
                <a:latin typeface="Arial" charset="0"/>
              </a:defRPr>
            </a:lvl6pPr>
            <a:lvl7pPr marL="2971800" indent="-228600" algn="ctr" eaLnBrk="0" fontAlgn="base" hangingPunct="0">
              <a:spcBef>
                <a:spcPct val="50000"/>
              </a:spcBef>
              <a:spcAft>
                <a:spcPct val="0"/>
              </a:spcAft>
              <a:defRPr sz="2800" b="1">
                <a:solidFill>
                  <a:srgbClr val="FFFF66"/>
                </a:solidFill>
                <a:latin typeface="Arial" charset="0"/>
              </a:defRPr>
            </a:lvl7pPr>
            <a:lvl8pPr marL="3429000" indent="-228600" algn="ctr" eaLnBrk="0" fontAlgn="base" hangingPunct="0">
              <a:spcBef>
                <a:spcPct val="50000"/>
              </a:spcBef>
              <a:spcAft>
                <a:spcPct val="0"/>
              </a:spcAft>
              <a:defRPr sz="2800" b="1">
                <a:solidFill>
                  <a:srgbClr val="FFFF66"/>
                </a:solidFill>
                <a:latin typeface="Arial" charset="0"/>
              </a:defRPr>
            </a:lvl8pPr>
            <a:lvl9pPr marL="3886200" indent="-228600" algn="ctr" eaLnBrk="0" fontAlgn="base" hangingPunct="0">
              <a:spcBef>
                <a:spcPct val="50000"/>
              </a:spcBef>
              <a:spcAft>
                <a:spcPct val="0"/>
              </a:spcAft>
              <a:defRPr sz="2800" b="1">
                <a:solidFill>
                  <a:srgbClr val="FFFF66"/>
                </a:solidFill>
                <a:latin typeface="Arial" charset="0"/>
              </a:defRPr>
            </a:lvl9pPr>
          </a:lstStyle>
          <a:p>
            <a:pPr eaLnBrk="1" hangingPunct="1"/>
            <a:endParaRPr lang="en-US" altLang="en-US" sz="5600"/>
          </a:p>
        </p:txBody>
      </p:sp>
      <p:sp>
        <p:nvSpPr>
          <p:cNvPr id="43" name="Text Box 398"/>
          <p:cNvSpPr txBox="1">
            <a:spLocks noChangeArrowheads="1"/>
          </p:cNvSpPr>
          <p:nvPr/>
        </p:nvSpPr>
        <p:spPr bwMode="auto">
          <a:xfrm>
            <a:off x="28180813" y="31811663"/>
            <a:ext cx="12858563" cy="5893353"/>
          </a:xfrm>
          <a:prstGeom prst="rect">
            <a:avLst/>
          </a:prstGeom>
          <a:solidFill>
            <a:schemeClr val="bg1"/>
          </a:solidFill>
          <a:ln w="63500">
            <a:solidFill>
              <a:srgbClr val="C0C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219456" tIns="219456" rIns="219456" bIns="219456">
            <a:spAutoFit/>
          </a:bodyPr>
          <a:lstStyle>
            <a:lvl1pPr marL="292100" indent="-182563" algn="l" defTabSz="457200" eaLnBrk="0" hangingPunct="0">
              <a:spcBef>
                <a:spcPct val="20000"/>
              </a:spcBef>
              <a:buChar char="•"/>
              <a:defRPr sz="11200">
                <a:solidFill>
                  <a:schemeClr val="tx1"/>
                </a:solidFill>
                <a:latin typeface="Arial" charset="0"/>
              </a:defRPr>
            </a:lvl1pPr>
            <a:lvl2pPr marL="628650" indent="-114300" algn="l" defTabSz="457200" eaLnBrk="0" hangingPunct="0">
              <a:spcBef>
                <a:spcPct val="20000"/>
              </a:spcBef>
              <a:buChar char="–"/>
              <a:defRPr sz="9800">
                <a:solidFill>
                  <a:schemeClr val="tx1"/>
                </a:solidFill>
                <a:latin typeface="Arial" charset="0"/>
              </a:defRPr>
            </a:lvl2pPr>
            <a:lvl3pPr marL="1371600" indent="-803275" algn="l" defTabSz="457200" eaLnBrk="0" hangingPunct="0">
              <a:spcBef>
                <a:spcPct val="20000"/>
              </a:spcBef>
              <a:buChar char="•"/>
              <a:defRPr sz="8400">
                <a:solidFill>
                  <a:schemeClr val="tx1"/>
                </a:solidFill>
                <a:latin typeface="Arial" charset="0"/>
              </a:defRPr>
            </a:lvl3pPr>
            <a:lvl4pPr marL="1485900" indent="-803275" algn="l" defTabSz="457200" eaLnBrk="0" hangingPunct="0">
              <a:spcBef>
                <a:spcPct val="20000"/>
              </a:spcBef>
              <a:buChar char="–"/>
              <a:defRPr sz="7000">
                <a:solidFill>
                  <a:schemeClr val="tx1"/>
                </a:solidFill>
                <a:latin typeface="Arial" charset="0"/>
              </a:defRPr>
            </a:lvl4pPr>
            <a:lvl5pPr marL="7229475" indent="-803275" algn="l" defTabSz="457200" eaLnBrk="0" hangingPunct="0">
              <a:spcBef>
                <a:spcPct val="20000"/>
              </a:spcBef>
              <a:buChar char="»"/>
              <a:defRPr sz="7000">
                <a:solidFill>
                  <a:schemeClr val="tx1"/>
                </a:solidFill>
                <a:latin typeface="Arial" charset="0"/>
              </a:defRPr>
            </a:lvl5pPr>
            <a:lvl6pPr marL="7686675" indent="-803275" defTabSz="457200" eaLnBrk="0" fontAlgn="base" hangingPunct="0">
              <a:spcBef>
                <a:spcPct val="20000"/>
              </a:spcBef>
              <a:spcAft>
                <a:spcPct val="0"/>
              </a:spcAft>
              <a:buChar char="»"/>
              <a:defRPr sz="7000">
                <a:solidFill>
                  <a:schemeClr val="tx1"/>
                </a:solidFill>
                <a:latin typeface="Arial" charset="0"/>
              </a:defRPr>
            </a:lvl6pPr>
            <a:lvl7pPr marL="8143875" indent="-803275" defTabSz="457200" eaLnBrk="0" fontAlgn="base" hangingPunct="0">
              <a:spcBef>
                <a:spcPct val="20000"/>
              </a:spcBef>
              <a:spcAft>
                <a:spcPct val="0"/>
              </a:spcAft>
              <a:buChar char="»"/>
              <a:defRPr sz="7000">
                <a:solidFill>
                  <a:schemeClr val="tx1"/>
                </a:solidFill>
                <a:latin typeface="Arial" charset="0"/>
              </a:defRPr>
            </a:lvl7pPr>
            <a:lvl8pPr marL="8601075" indent="-803275" defTabSz="457200" eaLnBrk="0" fontAlgn="base" hangingPunct="0">
              <a:spcBef>
                <a:spcPct val="20000"/>
              </a:spcBef>
              <a:spcAft>
                <a:spcPct val="0"/>
              </a:spcAft>
              <a:buChar char="»"/>
              <a:defRPr sz="7000">
                <a:solidFill>
                  <a:schemeClr val="tx1"/>
                </a:solidFill>
                <a:latin typeface="Arial" charset="0"/>
              </a:defRPr>
            </a:lvl8pPr>
            <a:lvl9pPr marL="9058275" indent="-803275" defTabSz="457200" eaLnBrk="0" fontAlgn="base" hangingPunct="0">
              <a:spcBef>
                <a:spcPct val="20000"/>
              </a:spcBef>
              <a:spcAft>
                <a:spcPct val="0"/>
              </a:spcAft>
              <a:buChar char="»"/>
              <a:defRPr sz="7000">
                <a:solidFill>
                  <a:schemeClr val="tx1"/>
                </a:solidFill>
                <a:latin typeface="Arial" charset="0"/>
              </a:defRPr>
            </a:lvl9pPr>
          </a:lstStyle>
          <a:p>
            <a:pPr algn="ctr" eaLnBrk="1" hangingPunct="1">
              <a:spcBef>
                <a:spcPct val="0"/>
              </a:spcBef>
              <a:buFontTx/>
              <a:buNone/>
            </a:pPr>
            <a:endParaRPr lang="en-US" altLang="en-US" sz="2600">
              <a:solidFill>
                <a:srgbClr val="000066"/>
              </a:solidFill>
              <a:latin typeface="Times New Roman" panose="02020603050405020304" pitchFamily="18" charset="0"/>
              <a:cs typeface="Times New Roman" panose="02020603050405020304" pitchFamily="18" charset="0"/>
            </a:endParaRPr>
          </a:p>
        </p:txBody>
      </p:sp>
      <p:sp>
        <p:nvSpPr>
          <p:cNvPr id="67" name="Text Box 398"/>
          <p:cNvSpPr txBox="1">
            <a:spLocks noChangeArrowheads="1"/>
          </p:cNvSpPr>
          <p:nvPr/>
        </p:nvSpPr>
        <p:spPr bwMode="auto">
          <a:xfrm>
            <a:off x="14565505" y="34641062"/>
            <a:ext cx="12750494" cy="3065455"/>
          </a:xfrm>
          <a:prstGeom prst="rect">
            <a:avLst/>
          </a:prstGeom>
          <a:solidFill>
            <a:schemeClr val="bg1"/>
          </a:solidFill>
          <a:ln w="63500">
            <a:solidFill>
              <a:srgbClr val="C0C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219456" tIns="219456" rIns="219456" bIns="219456">
            <a:spAutoFit/>
          </a:bodyPr>
          <a:lstStyle>
            <a:lvl1pPr marL="292100" indent="-182563" algn="l" defTabSz="457200" eaLnBrk="0" hangingPunct="0">
              <a:spcBef>
                <a:spcPct val="20000"/>
              </a:spcBef>
              <a:buChar char="•"/>
              <a:defRPr sz="11200">
                <a:solidFill>
                  <a:schemeClr val="tx1"/>
                </a:solidFill>
                <a:latin typeface="Arial" charset="0"/>
              </a:defRPr>
            </a:lvl1pPr>
            <a:lvl2pPr marL="628650" indent="-114300" algn="l" defTabSz="457200" eaLnBrk="0" hangingPunct="0">
              <a:spcBef>
                <a:spcPct val="20000"/>
              </a:spcBef>
              <a:buChar char="–"/>
              <a:defRPr sz="9800">
                <a:solidFill>
                  <a:schemeClr val="tx1"/>
                </a:solidFill>
                <a:latin typeface="Arial" charset="0"/>
              </a:defRPr>
            </a:lvl2pPr>
            <a:lvl3pPr marL="1371600" indent="-803275" algn="l" defTabSz="457200" eaLnBrk="0" hangingPunct="0">
              <a:spcBef>
                <a:spcPct val="20000"/>
              </a:spcBef>
              <a:buChar char="•"/>
              <a:defRPr sz="8400">
                <a:solidFill>
                  <a:schemeClr val="tx1"/>
                </a:solidFill>
                <a:latin typeface="Arial" charset="0"/>
              </a:defRPr>
            </a:lvl3pPr>
            <a:lvl4pPr marL="1485900" indent="-803275" algn="l" defTabSz="457200" eaLnBrk="0" hangingPunct="0">
              <a:spcBef>
                <a:spcPct val="20000"/>
              </a:spcBef>
              <a:buChar char="–"/>
              <a:defRPr sz="7000">
                <a:solidFill>
                  <a:schemeClr val="tx1"/>
                </a:solidFill>
                <a:latin typeface="Arial" charset="0"/>
              </a:defRPr>
            </a:lvl4pPr>
            <a:lvl5pPr marL="7229475" indent="-803275" algn="l" defTabSz="457200" eaLnBrk="0" hangingPunct="0">
              <a:spcBef>
                <a:spcPct val="20000"/>
              </a:spcBef>
              <a:buChar char="»"/>
              <a:defRPr sz="7000">
                <a:solidFill>
                  <a:schemeClr val="tx1"/>
                </a:solidFill>
                <a:latin typeface="Arial" charset="0"/>
              </a:defRPr>
            </a:lvl5pPr>
            <a:lvl6pPr marL="7686675" indent="-803275" defTabSz="457200" eaLnBrk="0" fontAlgn="base" hangingPunct="0">
              <a:spcBef>
                <a:spcPct val="20000"/>
              </a:spcBef>
              <a:spcAft>
                <a:spcPct val="0"/>
              </a:spcAft>
              <a:buChar char="»"/>
              <a:defRPr sz="7000">
                <a:solidFill>
                  <a:schemeClr val="tx1"/>
                </a:solidFill>
                <a:latin typeface="Arial" charset="0"/>
              </a:defRPr>
            </a:lvl6pPr>
            <a:lvl7pPr marL="8143875" indent="-803275" defTabSz="457200" eaLnBrk="0" fontAlgn="base" hangingPunct="0">
              <a:spcBef>
                <a:spcPct val="20000"/>
              </a:spcBef>
              <a:spcAft>
                <a:spcPct val="0"/>
              </a:spcAft>
              <a:buChar char="»"/>
              <a:defRPr sz="7000">
                <a:solidFill>
                  <a:schemeClr val="tx1"/>
                </a:solidFill>
                <a:latin typeface="Arial" charset="0"/>
              </a:defRPr>
            </a:lvl7pPr>
            <a:lvl8pPr marL="8601075" indent="-803275" defTabSz="457200" eaLnBrk="0" fontAlgn="base" hangingPunct="0">
              <a:spcBef>
                <a:spcPct val="20000"/>
              </a:spcBef>
              <a:spcAft>
                <a:spcPct val="0"/>
              </a:spcAft>
              <a:buChar char="»"/>
              <a:defRPr sz="7000">
                <a:solidFill>
                  <a:schemeClr val="tx1"/>
                </a:solidFill>
                <a:latin typeface="Arial" charset="0"/>
              </a:defRPr>
            </a:lvl8pPr>
            <a:lvl9pPr marL="9058275" indent="-803275" defTabSz="457200" eaLnBrk="0" fontAlgn="base" hangingPunct="0">
              <a:spcBef>
                <a:spcPct val="20000"/>
              </a:spcBef>
              <a:spcAft>
                <a:spcPct val="0"/>
              </a:spcAft>
              <a:buChar char="»"/>
              <a:defRPr sz="7000">
                <a:solidFill>
                  <a:schemeClr val="tx1"/>
                </a:solidFill>
                <a:latin typeface="Arial" charset="0"/>
              </a:defRPr>
            </a:lvl9pPr>
          </a:lstStyle>
          <a:p>
            <a:pPr algn="ctr" eaLnBrk="1" hangingPunct="1">
              <a:spcBef>
                <a:spcPct val="0"/>
              </a:spcBef>
              <a:buFontTx/>
              <a:buNone/>
            </a:pPr>
            <a:endParaRPr lang="en-US" sz="2200">
              <a:solidFill>
                <a:schemeClr val="accent5">
                  <a:lumMod val="75000"/>
                </a:schemeClr>
              </a:solidFill>
              <a:latin typeface="+mn-lt"/>
            </a:endParaRPr>
          </a:p>
          <a:p>
            <a:pPr algn="ctr" eaLnBrk="1" hangingPunct="1">
              <a:spcBef>
                <a:spcPct val="0"/>
              </a:spcBef>
              <a:buFontTx/>
              <a:buNone/>
            </a:pPr>
            <a:endParaRPr lang="en-US" sz="2200">
              <a:solidFill>
                <a:schemeClr val="accent5">
                  <a:lumMod val="75000"/>
                </a:schemeClr>
              </a:solidFill>
              <a:latin typeface="+mn-lt"/>
            </a:endParaRPr>
          </a:p>
          <a:p>
            <a:pPr algn="ctr" eaLnBrk="1" hangingPunct="1">
              <a:spcBef>
                <a:spcPct val="0"/>
              </a:spcBef>
              <a:buFontTx/>
              <a:buNone/>
            </a:pPr>
            <a:endParaRPr lang="en-US" sz="2200">
              <a:solidFill>
                <a:schemeClr val="accent5">
                  <a:lumMod val="75000"/>
                </a:schemeClr>
              </a:solidFill>
              <a:latin typeface="+mn-lt"/>
            </a:endParaRPr>
          </a:p>
          <a:p>
            <a:pPr algn="ctr" eaLnBrk="1" hangingPunct="1">
              <a:spcBef>
                <a:spcPct val="0"/>
              </a:spcBef>
              <a:buFontTx/>
              <a:buNone/>
            </a:pPr>
            <a:endParaRPr lang="en-US" sz="1800">
              <a:latin typeface="+mn-lt"/>
            </a:endParaRPr>
          </a:p>
          <a:p>
            <a:pPr marL="109537" indent="0">
              <a:buNone/>
            </a:pPr>
            <a:endParaRPr lang="en-US" sz="1800">
              <a:latin typeface="+mn-lt"/>
            </a:endParaRPr>
          </a:p>
          <a:p>
            <a:pPr marL="109537" indent="0">
              <a:buNone/>
            </a:pPr>
            <a:endParaRPr lang="en-US" sz="1800">
              <a:latin typeface="+mn-lt"/>
            </a:endParaRPr>
          </a:p>
          <a:p>
            <a:pPr marL="109537" indent="0">
              <a:buNone/>
            </a:pPr>
            <a:endParaRPr lang="en-US" sz="1800">
              <a:latin typeface="+mn-lt"/>
            </a:endParaRPr>
          </a:p>
          <a:p>
            <a:pPr marL="109537" indent="0">
              <a:buNone/>
            </a:pPr>
            <a:endParaRPr lang="en-US" sz="1800">
              <a:latin typeface="+mn-lt"/>
            </a:endParaRPr>
          </a:p>
        </p:txBody>
      </p:sp>
      <p:sp>
        <p:nvSpPr>
          <p:cNvPr id="2" name="Rectangle 1"/>
          <p:cNvSpPr/>
          <p:nvPr/>
        </p:nvSpPr>
        <p:spPr>
          <a:xfrm>
            <a:off x="892095" y="27606677"/>
            <a:ext cx="12826017" cy="1107996"/>
          </a:xfrm>
          <a:prstGeom prst="rect">
            <a:avLst/>
          </a:prstGeom>
        </p:spPr>
        <p:txBody>
          <a:bodyPr wrap="square">
            <a:spAutoFit/>
          </a:bodyPr>
          <a:lstStyle/>
          <a:p>
            <a:pPr algn="ctr">
              <a:spcBef>
                <a:spcPct val="0"/>
              </a:spcBef>
            </a:pPr>
            <a:r>
              <a:rPr lang="en-US" altLang="en-US" sz="6600">
                <a:solidFill>
                  <a:srgbClr val="000066"/>
                </a:solidFill>
                <a:latin typeface="Arial" panose="020B0604020202020204" pitchFamily="34" charset="0"/>
                <a:cs typeface="Arial" panose="020B0604020202020204" pitchFamily="34" charset="0"/>
              </a:rPr>
              <a:t>Random Forests</a:t>
            </a:r>
          </a:p>
        </p:txBody>
      </p:sp>
      <p:sp>
        <p:nvSpPr>
          <p:cNvPr id="49" name="Rectangle 48"/>
          <p:cNvSpPr/>
          <p:nvPr/>
        </p:nvSpPr>
        <p:spPr>
          <a:xfrm>
            <a:off x="14627658" y="6676012"/>
            <a:ext cx="12737447" cy="1107996"/>
          </a:xfrm>
          <a:prstGeom prst="rect">
            <a:avLst/>
          </a:prstGeom>
        </p:spPr>
        <p:txBody>
          <a:bodyPr wrap="square">
            <a:spAutoFit/>
          </a:bodyPr>
          <a:lstStyle/>
          <a:p>
            <a:pPr algn="ctr">
              <a:spcBef>
                <a:spcPct val="0"/>
              </a:spcBef>
            </a:pPr>
            <a:r>
              <a:rPr lang="en-US" altLang="en-US" sz="6600">
                <a:solidFill>
                  <a:srgbClr val="000066"/>
                </a:solidFill>
                <a:latin typeface="Arial" panose="020B0604020202020204" pitchFamily="34" charset="0"/>
                <a:cs typeface="Arial" panose="020B0604020202020204" pitchFamily="34" charset="0"/>
              </a:rPr>
              <a:t>Simulation Results </a:t>
            </a:r>
          </a:p>
        </p:txBody>
      </p:sp>
      <p:sp>
        <p:nvSpPr>
          <p:cNvPr id="50" name="Rectangle 49"/>
          <p:cNvSpPr/>
          <p:nvPr/>
        </p:nvSpPr>
        <p:spPr>
          <a:xfrm>
            <a:off x="14606405" y="19019630"/>
            <a:ext cx="12792243" cy="1107996"/>
          </a:xfrm>
          <a:prstGeom prst="rect">
            <a:avLst/>
          </a:prstGeom>
        </p:spPr>
        <p:txBody>
          <a:bodyPr wrap="square" anchor="t">
            <a:spAutoFit/>
          </a:bodyPr>
          <a:lstStyle/>
          <a:p>
            <a:pPr algn="ctr">
              <a:spcBef>
                <a:spcPct val="0"/>
              </a:spcBef>
            </a:pPr>
            <a:r>
              <a:rPr lang="en-US" altLang="en-US" sz="6600" dirty="0">
                <a:solidFill>
                  <a:srgbClr val="000066"/>
                </a:solidFill>
                <a:latin typeface="Arial"/>
                <a:cs typeface="Arial"/>
              </a:rPr>
              <a:t>Optimal Random Forest</a:t>
            </a:r>
            <a:endParaRPr lang="en-US" altLang="en-US" sz="6600" dirty="0">
              <a:solidFill>
                <a:srgbClr val="000066"/>
              </a:solidFill>
              <a:latin typeface="Arial" panose="020B0604020202020204" pitchFamily="34" charset="0"/>
              <a:cs typeface="Arial" panose="020B0604020202020204" pitchFamily="34" charset="0"/>
            </a:endParaRPr>
          </a:p>
        </p:txBody>
      </p:sp>
      <p:sp>
        <p:nvSpPr>
          <p:cNvPr id="40" name="Content Placeholder 3"/>
          <p:cNvSpPr txBox="1">
            <a:spLocks/>
          </p:cNvSpPr>
          <p:nvPr/>
        </p:nvSpPr>
        <p:spPr>
          <a:xfrm>
            <a:off x="14746269" y="35131249"/>
            <a:ext cx="11585575" cy="2358426"/>
          </a:xfrm>
          <a:prstGeom prst="rect">
            <a:avLst/>
          </a:prstGeom>
        </p:spPr>
        <p:txBody>
          <a:bodyPr vert="horz" lIns="198553" tIns="99276" rIns="198553" bIns="99276" rtlCol="0">
            <a:noAutofit/>
          </a:bodyPr>
          <a:lstStyle>
            <a:lvl1pPr marL="0" indent="0" algn="ctr" defTabSz="3971056" rtl="0" eaLnBrk="1" latinLnBrk="0" hangingPunct="1">
              <a:spcBef>
                <a:spcPct val="20000"/>
              </a:spcBef>
              <a:buFont typeface="Arial" panose="020B0604020202020204" pitchFamily="34" charset="0"/>
              <a:buNone/>
              <a:defRPr sz="13800" kern="1200">
                <a:solidFill>
                  <a:schemeClr val="tx1">
                    <a:tint val="75000"/>
                  </a:schemeClr>
                </a:solidFill>
                <a:latin typeface="+mn-lt"/>
                <a:ea typeface="+mn-ea"/>
                <a:cs typeface="+mn-cs"/>
              </a:defRPr>
            </a:lvl1pPr>
            <a:lvl2pPr marL="1985528" indent="0" algn="ctr" defTabSz="3971056" rtl="0" eaLnBrk="1" latinLnBrk="0" hangingPunct="1">
              <a:spcBef>
                <a:spcPct val="20000"/>
              </a:spcBef>
              <a:buFont typeface="Arial" panose="020B0604020202020204" pitchFamily="34" charset="0"/>
              <a:buNone/>
              <a:defRPr sz="12200" kern="1200">
                <a:solidFill>
                  <a:schemeClr val="tx1">
                    <a:tint val="75000"/>
                  </a:schemeClr>
                </a:solidFill>
                <a:latin typeface="+mn-lt"/>
                <a:ea typeface="+mn-ea"/>
                <a:cs typeface="+mn-cs"/>
              </a:defRPr>
            </a:lvl2pPr>
            <a:lvl3pPr marL="3971056" indent="0" algn="ctr" defTabSz="3971056" rtl="0" eaLnBrk="1" latinLnBrk="0" hangingPunct="1">
              <a:spcBef>
                <a:spcPct val="20000"/>
              </a:spcBef>
              <a:buFont typeface="Arial" panose="020B0604020202020204" pitchFamily="34" charset="0"/>
              <a:buNone/>
              <a:defRPr sz="10400" kern="1200">
                <a:solidFill>
                  <a:schemeClr val="tx1">
                    <a:tint val="75000"/>
                  </a:schemeClr>
                </a:solidFill>
                <a:latin typeface="+mn-lt"/>
                <a:ea typeface="+mn-ea"/>
                <a:cs typeface="+mn-cs"/>
              </a:defRPr>
            </a:lvl3pPr>
            <a:lvl4pPr marL="5956584" indent="0" algn="ctr" defTabSz="3971056" rtl="0" eaLnBrk="1" latinLnBrk="0" hangingPunct="1">
              <a:spcBef>
                <a:spcPct val="20000"/>
              </a:spcBef>
              <a:buFont typeface="Arial" panose="020B0604020202020204" pitchFamily="34" charset="0"/>
              <a:buNone/>
              <a:defRPr sz="8600" kern="1200">
                <a:solidFill>
                  <a:schemeClr val="tx1">
                    <a:tint val="75000"/>
                  </a:schemeClr>
                </a:solidFill>
                <a:latin typeface="+mn-lt"/>
                <a:ea typeface="+mn-ea"/>
                <a:cs typeface="+mn-cs"/>
              </a:defRPr>
            </a:lvl4pPr>
            <a:lvl5pPr marL="7942112" indent="0" algn="ctr" defTabSz="3971056" rtl="0" eaLnBrk="1" latinLnBrk="0" hangingPunct="1">
              <a:spcBef>
                <a:spcPct val="20000"/>
              </a:spcBef>
              <a:buFont typeface="Arial" panose="020B0604020202020204" pitchFamily="34" charset="0"/>
              <a:buNone/>
              <a:defRPr sz="8600" kern="1200">
                <a:solidFill>
                  <a:schemeClr val="tx1">
                    <a:tint val="75000"/>
                  </a:schemeClr>
                </a:solidFill>
                <a:latin typeface="+mn-lt"/>
                <a:ea typeface="+mn-ea"/>
                <a:cs typeface="+mn-cs"/>
              </a:defRPr>
            </a:lvl5pPr>
            <a:lvl6pPr marL="9927640" indent="0" algn="ctr" defTabSz="3971056" rtl="0" eaLnBrk="1" latinLnBrk="0" hangingPunct="1">
              <a:spcBef>
                <a:spcPct val="20000"/>
              </a:spcBef>
              <a:buFont typeface="Arial" panose="020B0604020202020204" pitchFamily="34" charset="0"/>
              <a:buNone/>
              <a:defRPr sz="8600" kern="1200">
                <a:solidFill>
                  <a:schemeClr val="tx1">
                    <a:tint val="75000"/>
                  </a:schemeClr>
                </a:solidFill>
                <a:latin typeface="+mn-lt"/>
                <a:ea typeface="+mn-ea"/>
                <a:cs typeface="+mn-cs"/>
              </a:defRPr>
            </a:lvl6pPr>
            <a:lvl7pPr marL="11913168" indent="0" algn="ctr" defTabSz="3971056" rtl="0" eaLnBrk="1" latinLnBrk="0" hangingPunct="1">
              <a:spcBef>
                <a:spcPct val="20000"/>
              </a:spcBef>
              <a:buFont typeface="Arial" panose="020B0604020202020204" pitchFamily="34" charset="0"/>
              <a:buNone/>
              <a:defRPr sz="8600" kern="1200">
                <a:solidFill>
                  <a:schemeClr val="tx1">
                    <a:tint val="75000"/>
                  </a:schemeClr>
                </a:solidFill>
                <a:latin typeface="+mn-lt"/>
                <a:ea typeface="+mn-ea"/>
                <a:cs typeface="+mn-cs"/>
              </a:defRPr>
            </a:lvl7pPr>
            <a:lvl8pPr marL="13898698" indent="0" algn="ctr" defTabSz="3971056" rtl="0" eaLnBrk="1" latinLnBrk="0" hangingPunct="1">
              <a:spcBef>
                <a:spcPct val="20000"/>
              </a:spcBef>
              <a:buFont typeface="Arial" panose="020B0604020202020204" pitchFamily="34" charset="0"/>
              <a:buNone/>
              <a:defRPr sz="8600" kern="1200">
                <a:solidFill>
                  <a:schemeClr val="tx1">
                    <a:tint val="75000"/>
                  </a:schemeClr>
                </a:solidFill>
                <a:latin typeface="+mn-lt"/>
                <a:ea typeface="+mn-ea"/>
                <a:cs typeface="+mn-cs"/>
              </a:defRPr>
            </a:lvl8pPr>
            <a:lvl9pPr marL="15884226" indent="0" algn="ctr" defTabSz="3971056" rtl="0" eaLnBrk="1" latinLnBrk="0" hangingPunct="1">
              <a:spcBef>
                <a:spcPct val="20000"/>
              </a:spcBef>
              <a:buFont typeface="Arial" panose="020B0604020202020204" pitchFamily="34" charset="0"/>
              <a:buNone/>
              <a:defRPr sz="8600" kern="1200">
                <a:solidFill>
                  <a:schemeClr val="tx1">
                    <a:tint val="75000"/>
                  </a:schemeClr>
                </a:solidFill>
                <a:latin typeface="+mn-lt"/>
                <a:ea typeface="+mn-ea"/>
                <a:cs typeface="+mn-cs"/>
              </a:defRPr>
            </a:lvl9pPr>
          </a:lstStyle>
          <a:p>
            <a:pPr marL="342900" indent="-342900" algn="l">
              <a:buClr>
                <a:srgbClr val="31859C"/>
              </a:buClr>
              <a:buFont typeface="Arial" panose="020B0604020202020204" pitchFamily="34" charset="0"/>
              <a:buChar char="•"/>
            </a:pPr>
            <a:endParaRPr lang="en-US" sz="4000">
              <a:solidFill>
                <a:schemeClr val="tx1"/>
              </a:solidFill>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9619" y="1277985"/>
            <a:ext cx="3734381" cy="3959136"/>
          </a:xfrm>
          <a:prstGeom prst="rect">
            <a:avLst/>
          </a:prstGeom>
        </p:spPr>
      </p:pic>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28400" y="1271660"/>
            <a:ext cx="3734381" cy="3959136"/>
          </a:xfrm>
          <a:prstGeom prst="rect">
            <a:avLst/>
          </a:prstGeom>
        </p:spPr>
      </p:pic>
      <p:sp>
        <p:nvSpPr>
          <p:cNvPr id="18" name="TextBox 17"/>
          <p:cNvSpPr txBox="1"/>
          <p:nvPr/>
        </p:nvSpPr>
        <p:spPr>
          <a:xfrm>
            <a:off x="846833" y="6557792"/>
            <a:ext cx="12788477" cy="1107996"/>
          </a:xfrm>
          <a:prstGeom prst="rect">
            <a:avLst/>
          </a:prstGeom>
          <a:noFill/>
        </p:spPr>
        <p:txBody>
          <a:bodyPr wrap="square" rtlCol="0">
            <a:spAutoFit/>
          </a:bodyPr>
          <a:lstStyle/>
          <a:p>
            <a:pPr algn="ctr"/>
            <a:r>
              <a:rPr lang="en-US" altLang="en-US" sz="6600">
                <a:solidFill>
                  <a:srgbClr val="000066"/>
                </a:solidFill>
                <a:latin typeface="Arial" panose="020B0604020202020204" pitchFamily="34" charset="0"/>
                <a:cs typeface="Arial" panose="020B0604020202020204" pitchFamily="34" charset="0"/>
              </a:rPr>
              <a:t>Introduction</a:t>
            </a:r>
            <a:endParaRPr lang="en-US" altLang="en-US" sz="5400">
              <a:solidFill>
                <a:srgbClr val="000066"/>
              </a:solidFill>
              <a:latin typeface="Arial" panose="020B0604020202020204" pitchFamily="34" charset="0"/>
              <a:cs typeface="Arial" panose="020B0604020202020204" pitchFamily="34" charset="0"/>
            </a:endParaRPr>
          </a:p>
        </p:txBody>
      </p:sp>
      <p:sp>
        <p:nvSpPr>
          <p:cNvPr id="24" name="TextBox 23"/>
          <p:cNvSpPr txBox="1"/>
          <p:nvPr/>
        </p:nvSpPr>
        <p:spPr>
          <a:xfrm>
            <a:off x="28188184" y="24771862"/>
            <a:ext cx="12782056" cy="1107996"/>
          </a:xfrm>
          <a:prstGeom prst="rect">
            <a:avLst/>
          </a:prstGeom>
          <a:noFill/>
        </p:spPr>
        <p:txBody>
          <a:bodyPr wrap="square" rtlCol="0">
            <a:spAutoFit/>
          </a:bodyPr>
          <a:lstStyle/>
          <a:p>
            <a:pPr algn="ctr"/>
            <a:r>
              <a:rPr lang="en-US" altLang="en-US" sz="6600">
                <a:solidFill>
                  <a:srgbClr val="000066"/>
                </a:solidFill>
                <a:latin typeface="Arial" panose="020B0604020202020204" pitchFamily="34" charset="0"/>
                <a:cs typeface="Arial" panose="020B0604020202020204" pitchFamily="34" charset="0"/>
              </a:rPr>
              <a:t>Future Work</a:t>
            </a:r>
          </a:p>
        </p:txBody>
      </p:sp>
      <p:sp>
        <p:nvSpPr>
          <p:cNvPr id="77" name="Rectangle 76">
            <a:extLst>
              <a:ext uri="{FF2B5EF4-FFF2-40B4-BE49-F238E27FC236}">
                <a16:creationId xmlns:a16="http://schemas.microsoft.com/office/drawing/2014/main" id="{41AAAA6B-C096-4DD6-88EB-DD354B11BCB9}"/>
              </a:ext>
            </a:extLst>
          </p:cNvPr>
          <p:cNvSpPr/>
          <p:nvPr/>
        </p:nvSpPr>
        <p:spPr>
          <a:xfrm>
            <a:off x="925220" y="20865050"/>
            <a:ext cx="12710090" cy="1107996"/>
          </a:xfrm>
          <a:prstGeom prst="rect">
            <a:avLst/>
          </a:prstGeom>
        </p:spPr>
        <p:txBody>
          <a:bodyPr wrap="square">
            <a:spAutoFit/>
          </a:bodyPr>
          <a:lstStyle/>
          <a:p>
            <a:pPr algn="ctr">
              <a:spcBef>
                <a:spcPct val="0"/>
              </a:spcBef>
            </a:pPr>
            <a:r>
              <a:rPr lang="en-US" altLang="en-US" sz="6600" dirty="0">
                <a:solidFill>
                  <a:srgbClr val="000066"/>
                </a:solidFill>
                <a:latin typeface="Arial" panose="020B0604020202020204" pitchFamily="34" charset="0"/>
                <a:cs typeface="Arial" panose="020B0604020202020204" pitchFamily="34" charset="0"/>
              </a:rPr>
              <a:t>Objectives</a:t>
            </a:r>
          </a:p>
        </p:txBody>
      </p:sp>
      <p:sp>
        <p:nvSpPr>
          <p:cNvPr id="4" name="TextBox 3">
            <a:extLst>
              <a:ext uri="{FF2B5EF4-FFF2-40B4-BE49-F238E27FC236}">
                <a16:creationId xmlns:a16="http://schemas.microsoft.com/office/drawing/2014/main" id="{2B7CB73D-31AC-404A-BCE6-EF29A93226A2}"/>
              </a:ext>
            </a:extLst>
          </p:cNvPr>
          <p:cNvSpPr txBox="1"/>
          <p:nvPr/>
        </p:nvSpPr>
        <p:spPr>
          <a:xfrm>
            <a:off x="1077183" y="28503372"/>
            <a:ext cx="8397369" cy="5078313"/>
          </a:xfrm>
          <a:prstGeom prst="rect">
            <a:avLst/>
          </a:prstGeom>
          <a:noFill/>
        </p:spPr>
        <p:txBody>
          <a:bodyPr wrap="square" rtlCol="0" anchor="t">
            <a:spAutoFit/>
          </a:bodyPr>
          <a:lstStyle/>
          <a:p>
            <a:r>
              <a:rPr lang="en-US" sz="3600" dirty="0"/>
              <a:t>        A random forest is a machine learning technique to predict quantitative or categorical values. Random forests create decision trees for a single response variable [4]. The algorithm then chooses optimal splits on the decision tree to minimize the residual sum of squares.</a:t>
            </a:r>
            <a:endParaRPr lang="en-US" dirty="0"/>
          </a:p>
          <a:p>
            <a:endParaRPr lang="en-US" sz="3600" dirty="0"/>
          </a:p>
          <a:p>
            <a:endParaRPr lang="en-US" sz="3600" dirty="0"/>
          </a:p>
        </p:txBody>
      </p:sp>
      <p:pic>
        <p:nvPicPr>
          <p:cNvPr id="1026" name="Picture 2" descr="https://lh3.googleusercontent.com/bptmpQe_hVtYDERroLjIXgeXIggvb5fP54AvFnMO5OVaoVST9lh7SFvgclmayrrtOb0Xo2_jgVuCEm1m9hNvyxX1VQ8e9hO_ikRHSQsft0OKNb8zESwJnLEW87D0JEOUnHe11dRUAqk">
            <a:extLst>
              <a:ext uri="{FF2B5EF4-FFF2-40B4-BE49-F238E27FC236}">
                <a16:creationId xmlns:a16="http://schemas.microsoft.com/office/drawing/2014/main" id="{B0F5D14C-D189-496D-A7EF-9B705FD2D8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1110" y="28738250"/>
            <a:ext cx="3658123" cy="3331239"/>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a:extLst>
              <a:ext uri="{FF2B5EF4-FFF2-40B4-BE49-F238E27FC236}">
                <a16:creationId xmlns:a16="http://schemas.microsoft.com/office/drawing/2014/main" id="{32352A2A-2296-450C-A13B-8B5C8BD3C30D}"/>
              </a:ext>
            </a:extLst>
          </p:cNvPr>
          <p:cNvSpPr txBox="1"/>
          <p:nvPr/>
        </p:nvSpPr>
        <p:spPr>
          <a:xfrm>
            <a:off x="1106264" y="32418672"/>
            <a:ext cx="11589062" cy="5632311"/>
          </a:xfrm>
          <a:prstGeom prst="rect">
            <a:avLst/>
          </a:prstGeom>
          <a:noFill/>
        </p:spPr>
        <p:txBody>
          <a:bodyPr wrap="square" rtlCol="0" anchor="t">
            <a:spAutoFit/>
          </a:bodyPr>
          <a:lstStyle/>
          <a:p>
            <a:r>
              <a:rPr lang="en-US" sz="3600" dirty="0"/>
              <a:t>        Next, random forests use bagging (bootstrap aggregation). Bagging takes a bootstrap sample from the data and builds a tree based on a random subset of predictors to predict the phenotype values of our sample. Then, the function estimates the phenotypic values that are not included in the sample with the decision tree. This is done many times to create many trees, or a forest. The random forest then averages the estimates for each data value when it was not included in the bootstrap sample. </a:t>
            </a:r>
            <a:endParaRPr lang="en-US" dirty="0"/>
          </a:p>
          <a:p>
            <a:endParaRPr lang="en-US" sz="3600" dirty="0"/>
          </a:p>
        </p:txBody>
      </p:sp>
      <p:sp>
        <p:nvSpPr>
          <p:cNvPr id="6" name="TextBox 5">
            <a:extLst>
              <a:ext uri="{FF2B5EF4-FFF2-40B4-BE49-F238E27FC236}">
                <a16:creationId xmlns:a16="http://schemas.microsoft.com/office/drawing/2014/main" id="{92490B20-12D5-4E73-B5F5-6C6E322859B6}"/>
              </a:ext>
            </a:extLst>
          </p:cNvPr>
          <p:cNvSpPr txBox="1"/>
          <p:nvPr/>
        </p:nvSpPr>
        <p:spPr>
          <a:xfrm>
            <a:off x="15013761" y="7668544"/>
            <a:ext cx="11932170" cy="5078313"/>
          </a:xfrm>
          <a:prstGeom prst="rect">
            <a:avLst/>
          </a:prstGeom>
          <a:noFill/>
        </p:spPr>
        <p:txBody>
          <a:bodyPr wrap="square" rtlCol="0" anchor="t">
            <a:spAutoFit/>
          </a:bodyPr>
          <a:lstStyle/>
          <a:p>
            <a:pPr fontAlgn="base"/>
            <a:r>
              <a:rPr lang="en-US" sz="3600" dirty="0">
                <a:cs typeface="Arial"/>
              </a:rPr>
              <a:t>     We simulated a case-control phenotype based on real genetic data on 1043 people from the HapMap project. Next, we ran a logistic regression on the simulated data set to model binary disease status based on genetic variants that are already known to be associated with AMD. Then we used random forest analysis to predict the residuals. We excluded the known genetic variants from the set of possible predictor variables from our random forests in hopes of finding undiscovered associated variants. </a:t>
            </a:r>
          </a:p>
        </p:txBody>
      </p:sp>
      <p:sp>
        <p:nvSpPr>
          <p:cNvPr id="7" name="TextBox 6">
            <a:extLst>
              <a:ext uri="{FF2B5EF4-FFF2-40B4-BE49-F238E27FC236}">
                <a16:creationId xmlns:a16="http://schemas.microsoft.com/office/drawing/2014/main" id="{E0F45B9A-DC46-4998-80EA-390840FC8A5E}"/>
              </a:ext>
            </a:extLst>
          </p:cNvPr>
          <p:cNvSpPr txBox="1"/>
          <p:nvPr/>
        </p:nvSpPr>
        <p:spPr>
          <a:xfrm>
            <a:off x="28507563" y="25530760"/>
            <a:ext cx="12079726" cy="6017032"/>
          </a:xfrm>
          <a:prstGeom prst="rect">
            <a:avLst/>
          </a:prstGeom>
          <a:noFill/>
        </p:spPr>
        <p:txBody>
          <a:bodyPr wrap="square" rtlCol="0" anchor="t">
            <a:spAutoFit/>
          </a:bodyPr>
          <a:lstStyle/>
          <a:p>
            <a:pPr marL="285750" indent="-285750">
              <a:buFont typeface="Arial"/>
              <a:buChar char="•"/>
            </a:pPr>
            <a:r>
              <a:rPr lang="en-US" sz="3500" dirty="0">
                <a:cs typeface="Calibri"/>
              </a:rPr>
              <a:t>Examine variable importance scores of SNPs used in random forests for the other three groups</a:t>
            </a:r>
            <a:endParaRPr lang="en-US" dirty="0"/>
          </a:p>
          <a:p>
            <a:pPr marL="285750" indent="-285750">
              <a:buFont typeface="Arial"/>
              <a:buChar char="•"/>
            </a:pPr>
            <a:r>
              <a:rPr lang="en-US" sz="3500" dirty="0">
                <a:cs typeface="Calibri"/>
              </a:rPr>
              <a:t>Use variable importance scores to determine if SNPs from the 10 known associated genes which were not included in the forest are detected as important predictors</a:t>
            </a:r>
            <a:endParaRPr lang="en-US" dirty="0"/>
          </a:p>
          <a:p>
            <a:pPr marL="285750" indent="-285750">
              <a:buFont typeface="Arial"/>
              <a:buChar char="•"/>
            </a:pPr>
            <a:r>
              <a:rPr lang="en-US" sz="3500" dirty="0">
                <a:cs typeface="Calibri"/>
              </a:rPr>
              <a:t>Conduct a literature review to identify functions of other SNPs with high variable importance scores</a:t>
            </a:r>
            <a:endParaRPr lang="en-US" dirty="0"/>
          </a:p>
          <a:p>
            <a:r>
              <a:rPr lang="en-US" sz="3500" dirty="0">
                <a:cs typeface="Calibri"/>
              </a:rPr>
              <a:t>     SNPs in genes associated with eye development are high priority candidates for potential associations with AMD. Other researchers could use our work to test whether these potential variants are causally related to AMD. </a:t>
            </a:r>
            <a:endParaRPr lang="en-US" sz="9000" dirty="0">
              <a:cs typeface="Calibri"/>
            </a:endParaRPr>
          </a:p>
        </p:txBody>
      </p:sp>
      <p:sp>
        <p:nvSpPr>
          <p:cNvPr id="39" name="TextBox 38">
            <a:extLst>
              <a:ext uri="{FF2B5EF4-FFF2-40B4-BE49-F238E27FC236}">
                <a16:creationId xmlns:a16="http://schemas.microsoft.com/office/drawing/2014/main" id="{99E8F96E-9D53-43A2-AF22-039DA67B72AA}"/>
              </a:ext>
            </a:extLst>
          </p:cNvPr>
          <p:cNvSpPr txBox="1"/>
          <p:nvPr/>
        </p:nvSpPr>
        <p:spPr>
          <a:xfrm>
            <a:off x="28515476" y="7582067"/>
            <a:ext cx="12127017" cy="16704587"/>
          </a:xfrm>
          <a:prstGeom prst="rect">
            <a:avLst/>
          </a:prstGeom>
          <a:noFill/>
        </p:spPr>
        <p:txBody>
          <a:bodyPr wrap="square" rtlCol="0" anchor="t">
            <a:spAutoFit/>
          </a:bodyPr>
          <a:lstStyle/>
          <a:p>
            <a:r>
              <a:rPr lang="en-US" sz="3600" dirty="0">
                <a:cs typeface="Calibri"/>
              </a:rPr>
              <a:t>        Our next task was to implement our regression and random forest on a real data set extracted from </a:t>
            </a:r>
            <a:r>
              <a:rPr lang="en-US" sz="3600" dirty="0" err="1">
                <a:cs typeface="Calibri"/>
              </a:rPr>
              <a:t>dbGap</a:t>
            </a:r>
            <a:r>
              <a:rPr lang="en-US" sz="3600" dirty="0">
                <a:cs typeface="Calibri"/>
              </a:rPr>
              <a:t> [5]. The data set included 370,404 SNPs and 1,533 participants, of whom 930 were diagnosed with AMD and 603 who were not. </a:t>
            </a:r>
          </a:p>
          <a:p>
            <a:r>
              <a:rPr lang="en-US" sz="3600" dirty="0">
                <a:cs typeface="Calibri"/>
              </a:rPr>
              <a:t>        We identified 16  genes which were known to be associated with AMD from medical literature. We decided to use 6 genes in our set of predictor variables for the logistic regression and use the other 10 for validation purposes.</a:t>
            </a:r>
            <a:endParaRPr lang="en-US" dirty="0"/>
          </a:p>
          <a:p>
            <a:r>
              <a:rPr lang="en-US" sz="3600" dirty="0">
                <a:cs typeface="Calibri"/>
              </a:rPr>
              <a:t>       We ran a logistic regression of case-control status using 53 SNPs from the 6 genes in the predictor set. We computed the Pearson residuals to use as a response variable for our random forest.</a:t>
            </a:r>
          </a:p>
          <a:p>
            <a:r>
              <a:rPr lang="en-US" sz="3600" dirty="0">
                <a:cs typeface="Calibri"/>
              </a:rPr>
              <a:t>        To prepare for the random forest, we filtered the data set using PLINK with the following criteria:</a:t>
            </a:r>
            <a:endParaRPr lang="en-US" dirty="0"/>
          </a:p>
          <a:p>
            <a:r>
              <a:rPr lang="en-US" sz="3600" dirty="0">
                <a:cs typeface="Calibri"/>
              </a:rPr>
              <a:t>1. Remove 53 SNPs that belong to the predictor set</a:t>
            </a:r>
          </a:p>
          <a:p>
            <a:r>
              <a:rPr lang="en-US" sz="3600" dirty="0">
                <a:cs typeface="Calibri"/>
              </a:rPr>
              <a:t>2. No missing data for the SNP values</a:t>
            </a:r>
          </a:p>
          <a:p>
            <a:r>
              <a:rPr lang="en-US" sz="3600" dirty="0">
                <a:cs typeface="Calibri"/>
              </a:rPr>
              <a:t>3. Minor-allele frequency &gt; 0.05</a:t>
            </a:r>
          </a:p>
          <a:p>
            <a:r>
              <a:rPr lang="en-US" sz="3600" dirty="0">
                <a:cs typeface="Calibri"/>
              </a:rPr>
              <a:t>4. Linkage disequilibrium &lt; 0.1</a:t>
            </a:r>
          </a:p>
          <a:p>
            <a:r>
              <a:rPr lang="en-US" sz="3600" dirty="0">
                <a:cs typeface="Calibri"/>
              </a:rPr>
              <a:t>        This gave us a final data set of 35,472 SNPs and 1533 participants. For computational feasibility, we split the data set into four groups by chromosomes, with 8,469-10,377 SNPs in each. </a:t>
            </a:r>
          </a:p>
          <a:p>
            <a:r>
              <a:rPr lang="en-US" sz="3600" dirty="0">
                <a:cs typeface="Calibri"/>
              </a:rPr>
              <a:t>       Our first group consisted of chromosomes 1-3. The random forest analysis was run for this subset of the data, and the variable importance scores were examined. SNPs rs2019724 and rs3770472 were among the 10 most important SNPs and are already known to be associated with AMD [6,7]. Two other SNPs that were found to be important, rs3792234 and rs7565565, were from the 9 SNPs in our data set which appear in the 10 genes we saved for validation purposes. </a:t>
            </a:r>
          </a:p>
        </p:txBody>
      </p:sp>
      <p:sp>
        <p:nvSpPr>
          <p:cNvPr id="41" name="Rectangle 40">
            <a:extLst>
              <a:ext uri="{FF2B5EF4-FFF2-40B4-BE49-F238E27FC236}">
                <a16:creationId xmlns:a16="http://schemas.microsoft.com/office/drawing/2014/main" id="{25DB219F-1E21-41B1-BBAF-9ADA87D0D90D}"/>
              </a:ext>
            </a:extLst>
          </p:cNvPr>
          <p:cNvSpPr/>
          <p:nvPr/>
        </p:nvSpPr>
        <p:spPr>
          <a:xfrm>
            <a:off x="28266643" y="6580868"/>
            <a:ext cx="12752605" cy="1107996"/>
          </a:xfrm>
          <a:prstGeom prst="rect">
            <a:avLst/>
          </a:prstGeom>
        </p:spPr>
        <p:txBody>
          <a:bodyPr wrap="square" anchor="t">
            <a:spAutoFit/>
          </a:bodyPr>
          <a:lstStyle/>
          <a:p>
            <a:pPr algn="ctr">
              <a:spcBef>
                <a:spcPct val="0"/>
              </a:spcBef>
            </a:pPr>
            <a:r>
              <a:rPr lang="en-US" altLang="en-US" sz="6600">
                <a:solidFill>
                  <a:srgbClr val="000066"/>
                </a:solidFill>
                <a:latin typeface="Arial"/>
                <a:cs typeface="Arial"/>
              </a:rPr>
              <a:t>Real Data </a:t>
            </a:r>
          </a:p>
        </p:txBody>
      </p:sp>
      <p:sp>
        <p:nvSpPr>
          <p:cNvPr id="42" name="Content Placeholder 3">
            <a:extLst>
              <a:ext uri="{FF2B5EF4-FFF2-40B4-BE49-F238E27FC236}">
                <a16:creationId xmlns:a16="http://schemas.microsoft.com/office/drawing/2014/main" id="{44230CE6-C92F-4BD2-A84F-16243E86787D}"/>
              </a:ext>
            </a:extLst>
          </p:cNvPr>
          <p:cNvSpPr txBox="1">
            <a:spLocks/>
          </p:cNvSpPr>
          <p:nvPr/>
        </p:nvSpPr>
        <p:spPr>
          <a:xfrm>
            <a:off x="14636116" y="35744471"/>
            <a:ext cx="13588793" cy="2011352"/>
          </a:xfrm>
          <a:prstGeom prst="rect">
            <a:avLst/>
          </a:prstGeom>
          <a:noFill/>
        </p:spPr>
        <p:txBody>
          <a:bodyPr vert="horz" lIns="198553" tIns="99276" rIns="198553" bIns="99276" rtlCol="0" anchor="t">
            <a:noAutofit/>
          </a:bodyPr>
          <a:lstStyle>
            <a:lvl1pPr marL="0" indent="0" algn="ctr" defTabSz="3971056" rtl="0" eaLnBrk="1" latinLnBrk="0" hangingPunct="1">
              <a:spcBef>
                <a:spcPct val="20000"/>
              </a:spcBef>
              <a:buFont typeface="Arial" panose="020B0604020202020204" pitchFamily="34" charset="0"/>
              <a:buNone/>
              <a:defRPr sz="13800" kern="1200">
                <a:solidFill>
                  <a:schemeClr val="tx1">
                    <a:tint val="75000"/>
                  </a:schemeClr>
                </a:solidFill>
                <a:latin typeface="+mn-lt"/>
                <a:ea typeface="+mn-ea"/>
                <a:cs typeface="+mn-cs"/>
              </a:defRPr>
            </a:lvl1pPr>
            <a:lvl2pPr marL="1985528" indent="0" algn="ctr" defTabSz="3971056" rtl="0" eaLnBrk="1" latinLnBrk="0" hangingPunct="1">
              <a:spcBef>
                <a:spcPct val="20000"/>
              </a:spcBef>
              <a:buFont typeface="Arial" panose="020B0604020202020204" pitchFamily="34" charset="0"/>
              <a:buNone/>
              <a:defRPr sz="12200" kern="1200">
                <a:solidFill>
                  <a:schemeClr val="tx1">
                    <a:tint val="75000"/>
                  </a:schemeClr>
                </a:solidFill>
                <a:latin typeface="+mn-lt"/>
                <a:ea typeface="+mn-ea"/>
                <a:cs typeface="+mn-cs"/>
              </a:defRPr>
            </a:lvl2pPr>
            <a:lvl3pPr marL="3971056" indent="0" algn="ctr" defTabSz="3971056" rtl="0" eaLnBrk="1" latinLnBrk="0" hangingPunct="1">
              <a:spcBef>
                <a:spcPct val="20000"/>
              </a:spcBef>
              <a:buFont typeface="Arial" panose="020B0604020202020204" pitchFamily="34" charset="0"/>
              <a:buNone/>
              <a:defRPr sz="10400" kern="1200">
                <a:solidFill>
                  <a:schemeClr val="tx1">
                    <a:tint val="75000"/>
                  </a:schemeClr>
                </a:solidFill>
                <a:latin typeface="+mn-lt"/>
                <a:ea typeface="+mn-ea"/>
                <a:cs typeface="+mn-cs"/>
              </a:defRPr>
            </a:lvl3pPr>
            <a:lvl4pPr marL="5956584" indent="0" algn="ctr" defTabSz="3971056" rtl="0" eaLnBrk="1" latinLnBrk="0" hangingPunct="1">
              <a:spcBef>
                <a:spcPct val="20000"/>
              </a:spcBef>
              <a:buFont typeface="Arial" panose="020B0604020202020204" pitchFamily="34" charset="0"/>
              <a:buNone/>
              <a:defRPr sz="8600" kern="1200">
                <a:solidFill>
                  <a:schemeClr val="tx1">
                    <a:tint val="75000"/>
                  </a:schemeClr>
                </a:solidFill>
                <a:latin typeface="+mn-lt"/>
                <a:ea typeface="+mn-ea"/>
                <a:cs typeface="+mn-cs"/>
              </a:defRPr>
            </a:lvl4pPr>
            <a:lvl5pPr marL="7942112" indent="0" algn="ctr" defTabSz="3971056" rtl="0" eaLnBrk="1" latinLnBrk="0" hangingPunct="1">
              <a:spcBef>
                <a:spcPct val="20000"/>
              </a:spcBef>
              <a:buFont typeface="Arial" panose="020B0604020202020204" pitchFamily="34" charset="0"/>
              <a:buNone/>
              <a:defRPr sz="8600" kern="1200">
                <a:solidFill>
                  <a:schemeClr val="tx1">
                    <a:tint val="75000"/>
                  </a:schemeClr>
                </a:solidFill>
                <a:latin typeface="+mn-lt"/>
                <a:ea typeface="+mn-ea"/>
                <a:cs typeface="+mn-cs"/>
              </a:defRPr>
            </a:lvl5pPr>
            <a:lvl6pPr marL="9927640" indent="0" algn="ctr" defTabSz="3971056" rtl="0" eaLnBrk="1" latinLnBrk="0" hangingPunct="1">
              <a:spcBef>
                <a:spcPct val="20000"/>
              </a:spcBef>
              <a:buFont typeface="Arial" panose="020B0604020202020204" pitchFamily="34" charset="0"/>
              <a:buNone/>
              <a:defRPr sz="8600" kern="1200">
                <a:solidFill>
                  <a:schemeClr val="tx1">
                    <a:tint val="75000"/>
                  </a:schemeClr>
                </a:solidFill>
                <a:latin typeface="+mn-lt"/>
                <a:ea typeface="+mn-ea"/>
                <a:cs typeface="+mn-cs"/>
              </a:defRPr>
            </a:lvl6pPr>
            <a:lvl7pPr marL="11913168" indent="0" algn="ctr" defTabSz="3971056" rtl="0" eaLnBrk="1" latinLnBrk="0" hangingPunct="1">
              <a:spcBef>
                <a:spcPct val="20000"/>
              </a:spcBef>
              <a:buFont typeface="Arial" panose="020B0604020202020204" pitchFamily="34" charset="0"/>
              <a:buNone/>
              <a:defRPr sz="8600" kern="1200">
                <a:solidFill>
                  <a:schemeClr val="tx1">
                    <a:tint val="75000"/>
                  </a:schemeClr>
                </a:solidFill>
                <a:latin typeface="+mn-lt"/>
                <a:ea typeface="+mn-ea"/>
                <a:cs typeface="+mn-cs"/>
              </a:defRPr>
            </a:lvl7pPr>
            <a:lvl8pPr marL="13898698" indent="0" algn="ctr" defTabSz="3971056" rtl="0" eaLnBrk="1" latinLnBrk="0" hangingPunct="1">
              <a:spcBef>
                <a:spcPct val="20000"/>
              </a:spcBef>
              <a:buFont typeface="Arial" panose="020B0604020202020204" pitchFamily="34" charset="0"/>
              <a:buNone/>
              <a:defRPr sz="8600" kern="1200">
                <a:solidFill>
                  <a:schemeClr val="tx1">
                    <a:tint val="75000"/>
                  </a:schemeClr>
                </a:solidFill>
                <a:latin typeface="+mn-lt"/>
                <a:ea typeface="+mn-ea"/>
                <a:cs typeface="+mn-cs"/>
              </a:defRPr>
            </a:lvl8pPr>
            <a:lvl9pPr marL="15884226" indent="0" algn="ctr" defTabSz="3971056" rtl="0" eaLnBrk="1" latinLnBrk="0" hangingPunct="1">
              <a:spcBef>
                <a:spcPct val="20000"/>
              </a:spcBef>
              <a:buFont typeface="Arial" panose="020B0604020202020204" pitchFamily="34" charset="0"/>
              <a:buNone/>
              <a:defRPr sz="8600" kern="1200">
                <a:solidFill>
                  <a:schemeClr val="tx1">
                    <a:tint val="75000"/>
                  </a:schemeClr>
                </a:solidFill>
                <a:latin typeface="+mn-lt"/>
                <a:ea typeface="+mn-ea"/>
                <a:cs typeface="+mn-cs"/>
              </a:defRPr>
            </a:lvl9pPr>
          </a:lstStyle>
          <a:p>
            <a:pPr algn="l">
              <a:buClr>
                <a:srgbClr val="31859C"/>
              </a:buClr>
            </a:pPr>
            <a:r>
              <a:rPr lang="en-US" sz="3000" dirty="0">
                <a:solidFill>
                  <a:schemeClr val="tx1"/>
                </a:solidFill>
              </a:rPr>
              <a:t>UWEC Office of Research and Sponsored Programs</a:t>
            </a:r>
            <a:endParaRPr lang="en-US" sz="3000" dirty="0">
              <a:solidFill>
                <a:schemeClr val="tx1"/>
              </a:solidFill>
              <a:cs typeface="Calibri"/>
            </a:endParaRPr>
          </a:p>
          <a:p>
            <a:pPr algn="l">
              <a:buClr>
                <a:srgbClr val="31859C"/>
              </a:buClr>
            </a:pPr>
            <a:r>
              <a:rPr lang="en-US" sz="3000" dirty="0">
                <a:solidFill>
                  <a:schemeClr val="tx1"/>
                </a:solidFill>
              </a:rPr>
              <a:t>R Statistical Programming Software and PLINK</a:t>
            </a:r>
            <a:endParaRPr lang="en-US" sz="3000" dirty="0">
              <a:solidFill>
                <a:schemeClr val="tx1"/>
              </a:solidFill>
              <a:cs typeface="Calibri"/>
            </a:endParaRPr>
          </a:p>
          <a:p>
            <a:pPr algn="l">
              <a:buClr>
                <a:srgbClr val="31859C"/>
              </a:buClr>
            </a:pPr>
            <a:r>
              <a:rPr lang="en-US" sz="3000" dirty="0">
                <a:solidFill>
                  <a:schemeClr val="tx1"/>
                </a:solidFill>
                <a:cs typeface="Calibri"/>
              </a:rPr>
              <a:t>Jack </a:t>
            </a:r>
            <a:r>
              <a:rPr lang="en-US" sz="3000" dirty="0" err="1">
                <a:solidFill>
                  <a:schemeClr val="tx1"/>
                </a:solidFill>
                <a:cs typeface="Calibri"/>
              </a:rPr>
              <a:t>Lazowski</a:t>
            </a:r>
            <a:r>
              <a:rPr lang="en-US" sz="3000" dirty="0">
                <a:solidFill>
                  <a:schemeClr val="tx1"/>
                </a:solidFill>
                <a:cs typeface="Calibri"/>
              </a:rPr>
              <a:t> , Hannah Lewis, Molly Petersen</a:t>
            </a:r>
          </a:p>
          <a:p>
            <a:pPr marL="342900" indent="-342900" algn="l">
              <a:buClr>
                <a:srgbClr val="31859C"/>
              </a:buClr>
              <a:buFont typeface="Arial" panose="020B0604020202020204" pitchFamily="34" charset="0"/>
              <a:buChar char="•"/>
            </a:pPr>
            <a:endParaRPr lang="en-US" sz="3600" dirty="0">
              <a:solidFill>
                <a:schemeClr val="tx1"/>
              </a:solidFill>
              <a:cs typeface="Calibri"/>
            </a:endParaRPr>
          </a:p>
        </p:txBody>
      </p:sp>
      <p:sp>
        <p:nvSpPr>
          <p:cNvPr id="10" name="TextBox 9">
            <a:extLst>
              <a:ext uri="{FF2B5EF4-FFF2-40B4-BE49-F238E27FC236}">
                <a16:creationId xmlns:a16="http://schemas.microsoft.com/office/drawing/2014/main" id="{2D2E4E60-88B3-4980-9514-73E52D8A2022}"/>
              </a:ext>
            </a:extLst>
          </p:cNvPr>
          <p:cNvSpPr txBox="1"/>
          <p:nvPr/>
        </p:nvSpPr>
        <p:spPr>
          <a:xfrm>
            <a:off x="28380445" y="32527975"/>
            <a:ext cx="12582918" cy="5632311"/>
          </a:xfrm>
          <a:prstGeom prst="rect">
            <a:avLst/>
          </a:prstGeom>
          <a:noFill/>
        </p:spPr>
        <p:txBody>
          <a:bodyPr wrap="square" rtlCol="0" anchor="t">
            <a:spAutoFit/>
          </a:bodyPr>
          <a:lstStyle/>
          <a:p>
            <a:r>
              <a:rPr lang="en-US" sz="2000" dirty="0">
                <a:cs typeface="Calibri"/>
              </a:rPr>
              <a:t>[1] Cancer Research UK. 30 July, 2014. Diagram showing a double helix of chromosome CRUK 065.svg. Accessed Feb 2018.  https://commons.wikimedia.org/wiki/File:Diagram_showing_a_double_helix_of_a_chromosome_CRUK_065.svg</a:t>
            </a:r>
          </a:p>
          <a:p>
            <a:r>
              <a:rPr lang="en-US" sz="2000" dirty="0"/>
              <a:t>[2] Black JRM and Clark SJ. (2016). Age-related macular degeneration:  Genome-wide association studies to translation.  Genet Med, 18(4):283-289. </a:t>
            </a:r>
            <a:endParaRPr lang="lt-LT" sz="2000" dirty="0">
              <a:cs typeface="Calibri"/>
            </a:endParaRPr>
          </a:p>
          <a:p>
            <a:r>
              <a:rPr lang="lt-LT" sz="2000" dirty="0">
                <a:cs typeface="Calibri"/>
              </a:rPr>
              <a:t>[3] Awh CC, Hawken S, Zanke BW (2015). Treatment response to antioxidants and zinc based on CFH and ARMS2 genetic risk allele number in the Age-Related Eye Disease Study.  Opthalmol, 122(1):162-169. </a:t>
            </a:r>
            <a:endParaRPr lang="en-US" sz="2000" dirty="0">
              <a:cs typeface="Calibri"/>
            </a:endParaRPr>
          </a:p>
          <a:p>
            <a:r>
              <a:rPr lang="lt-LT" sz="2000" dirty="0"/>
              <a:t>[4] Goldstein BA, Polley EC, and Briggs FBS. (2011). Random forests for Genetic Association Studies.  Stat Appl Genet Mol Biol, 10(1): 32.</a:t>
            </a:r>
            <a:r>
              <a:rPr lang="lt-LT" sz="2000" dirty="0">
                <a:hlinkClick r:id="rId5"/>
              </a:rPr>
              <a:t> </a:t>
            </a:r>
            <a:r>
              <a:rPr lang="lt-LT" sz="2000" u="sng" dirty="0">
                <a:hlinkClick r:id="rId5"/>
              </a:rPr>
              <a:t>https://www.ncbi.nlm.nih.gov/pmc/articles/PMC3154091/</a:t>
            </a:r>
            <a:endParaRPr lang="lt-LT" sz="2000" u="sng" dirty="0">
              <a:cs typeface="Calibri"/>
            </a:endParaRPr>
          </a:p>
          <a:p>
            <a:r>
              <a:rPr lang="lt-LT" sz="2000" dirty="0">
                <a:cs typeface="Calibri"/>
              </a:rPr>
              <a:t>[5] Abecasis GR, Yashar BM, Zhao Y, Ghiasvand NM, Zareparsi S, Branham KE, Reddick AC, Trager EH, Yoshida S, Bahling J, Filippova E, Elner S, Johnson MW, Vine AK, Sieving PA, Jacobson SG, Richards JE, Swaroop A. </a:t>
            </a:r>
            <a:br>
              <a:rPr lang="lt-LT" sz="2000" dirty="0">
                <a:cs typeface="Calibri"/>
              </a:rPr>
            </a:br>
            <a:r>
              <a:rPr lang="lt-LT" sz="2000" dirty="0">
                <a:cs typeface="Calibri"/>
              </a:rPr>
              <a:t>Age-related macular degeneration: a high-resolution genome scan for susceptibility loci in a population enriched for late-stage disease. Am J Hum Genet. 2004 Mar; 74(3):482-94.</a:t>
            </a:r>
          </a:p>
          <a:p>
            <a:r>
              <a:rPr lang="lt-LT" sz="2000" dirty="0">
                <a:cs typeface="Calibri"/>
              </a:rPr>
              <a:t>[6] </a:t>
            </a:r>
            <a:r>
              <a:rPr lang="lt-LT" sz="2000" dirty="0" err="1">
                <a:cs typeface="Calibri"/>
              </a:rPr>
              <a:t>Haines</a:t>
            </a:r>
            <a:r>
              <a:rPr lang="lt-LT" sz="2000" dirty="0">
                <a:cs typeface="Calibri"/>
              </a:rPr>
              <a:t>, J. L. et al. (2005). </a:t>
            </a:r>
            <a:r>
              <a:rPr lang="lt-LT" sz="2000" dirty="0" err="1">
                <a:cs typeface="Calibri"/>
              </a:rPr>
              <a:t>Complement</a:t>
            </a:r>
            <a:r>
              <a:rPr lang="lt-LT" sz="2000" dirty="0">
                <a:cs typeface="Calibri"/>
              </a:rPr>
              <a:t> </a:t>
            </a:r>
            <a:r>
              <a:rPr lang="lt-LT" sz="2000" dirty="0" err="1">
                <a:cs typeface="Calibri"/>
              </a:rPr>
              <a:t>Factor</a:t>
            </a:r>
            <a:r>
              <a:rPr lang="lt-LT" sz="2000" dirty="0">
                <a:cs typeface="Calibri"/>
              </a:rPr>
              <a:t> H </a:t>
            </a:r>
            <a:r>
              <a:rPr lang="lt-LT" sz="2000" dirty="0" err="1">
                <a:cs typeface="Calibri"/>
              </a:rPr>
              <a:t>Variant</a:t>
            </a:r>
            <a:r>
              <a:rPr lang="lt-LT" sz="2000" dirty="0">
                <a:cs typeface="Calibri"/>
              </a:rPr>
              <a:t> </a:t>
            </a:r>
            <a:r>
              <a:rPr lang="lt-LT" sz="2000" dirty="0" err="1">
                <a:cs typeface="Calibri"/>
              </a:rPr>
              <a:t>Increases</a:t>
            </a:r>
            <a:r>
              <a:rPr lang="lt-LT" sz="2000" dirty="0">
                <a:cs typeface="Calibri"/>
              </a:rPr>
              <a:t> </a:t>
            </a:r>
            <a:r>
              <a:rPr lang="lt-LT" sz="2000" dirty="0" err="1">
                <a:cs typeface="Calibri"/>
              </a:rPr>
              <a:t>the</a:t>
            </a:r>
            <a:r>
              <a:rPr lang="lt-LT" sz="2000" dirty="0">
                <a:cs typeface="Calibri"/>
              </a:rPr>
              <a:t> Risk </a:t>
            </a:r>
            <a:r>
              <a:rPr lang="lt-LT" sz="2000" dirty="0" err="1">
                <a:cs typeface="Calibri"/>
              </a:rPr>
              <a:t>of</a:t>
            </a:r>
            <a:r>
              <a:rPr lang="lt-LT" sz="2000" dirty="0">
                <a:cs typeface="Calibri"/>
              </a:rPr>
              <a:t> </a:t>
            </a:r>
            <a:r>
              <a:rPr lang="lt-LT" sz="2000" dirty="0" err="1">
                <a:cs typeface="Calibri"/>
              </a:rPr>
              <a:t>Age-Related</a:t>
            </a:r>
            <a:r>
              <a:rPr lang="lt-LT" sz="2000" dirty="0">
                <a:cs typeface="Calibri"/>
              </a:rPr>
              <a:t> </a:t>
            </a:r>
            <a:r>
              <a:rPr lang="lt-LT" sz="2000" dirty="0" err="1">
                <a:cs typeface="Calibri"/>
              </a:rPr>
              <a:t>Macular</a:t>
            </a:r>
            <a:r>
              <a:rPr lang="lt-LT" sz="2000" dirty="0">
                <a:cs typeface="Calibri"/>
              </a:rPr>
              <a:t> </a:t>
            </a:r>
            <a:r>
              <a:rPr lang="lt-LT" sz="2000" dirty="0" err="1">
                <a:cs typeface="Calibri"/>
              </a:rPr>
              <a:t>Degeneration</a:t>
            </a:r>
            <a:r>
              <a:rPr lang="lt-LT" sz="2000" dirty="0">
                <a:cs typeface="Calibri"/>
              </a:rPr>
              <a:t>. </a:t>
            </a:r>
            <a:r>
              <a:rPr lang="lt-LT" sz="2000" i="1" dirty="0" err="1">
                <a:cs typeface="Calibri"/>
              </a:rPr>
              <a:t>Science</a:t>
            </a:r>
            <a:r>
              <a:rPr lang="lt-LT" sz="2000" i="1" dirty="0">
                <a:cs typeface="Calibri"/>
              </a:rPr>
              <a:t>,</a:t>
            </a:r>
            <a:r>
              <a:rPr lang="lt-LT" sz="2000" dirty="0">
                <a:cs typeface="Calibri"/>
              </a:rPr>
              <a:t> </a:t>
            </a:r>
            <a:r>
              <a:rPr lang="lt-LT" sz="2000" i="1" dirty="0">
                <a:cs typeface="Calibri"/>
              </a:rPr>
              <a:t>308</a:t>
            </a:r>
            <a:r>
              <a:rPr lang="lt-LT" sz="2000" dirty="0">
                <a:cs typeface="Calibri"/>
              </a:rPr>
              <a:t>(5720), 419-421. doi:10.1126/science.1110359 </a:t>
            </a:r>
          </a:p>
          <a:p>
            <a:r>
              <a:rPr lang="lt-LT" sz="2000" dirty="0">
                <a:cs typeface="Calibri"/>
              </a:rPr>
              <a:t>[7]</a:t>
            </a:r>
            <a:r>
              <a:rPr lang="lt-LT" sz="2000" dirty="0" err="1">
                <a:cs typeface="Calibri"/>
              </a:rPr>
              <a:t>Sangiovanni</a:t>
            </a:r>
            <a:r>
              <a:rPr lang="lt-LT" sz="2000" dirty="0">
                <a:cs typeface="Calibri"/>
              </a:rPr>
              <a:t>, J. P., &amp; Lee, P. H. (2013). AMD-</a:t>
            </a:r>
            <a:r>
              <a:rPr lang="lt-LT" sz="2000" dirty="0" err="1">
                <a:cs typeface="Calibri"/>
              </a:rPr>
              <a:t>Associated</a:t>
            </a:r>
            <a:r>
              <a:rPr lang="lt-LT" sz="2000" dirty="0">
                <a:cs typeface="Calibri"/>
              </a:rPr>
              <a:t> Genes </a:t>
            </a:r>
            <a:r>
              <a:rPr lang="lt-LT" sz="2000" dirty="0" err="1">
                <a:cs typeface="Calibri"/>
              </a:rPr>
              <a:t>Encoding</a:t>
            </a:r>
            <a:r>
              <a:rPr lang="lt-LT" sz="2000" dirty="0">
                <a:cs typeface="Calibri"/>
              </a:rPr>
              <a:t> </a:t>
            </a:r>
            <a:r>
              <a:rPr lang="lt-LT" sz="2000" dirty="0" err="1">
                <a:cs typeface="Calibri"/>
              </a:rPr>
              <a:t>Stress-Activated</a:t>
            </a:r>
            <a:r>
              <a:rPr lang="lt-LT" sz="2000" dirty="0">
                <a:cs typeface="Calibri"/>
              </a:rPr>
              <a:t> MAPK </a:t>
            </a:r>
            <a:r>
              <a:rPr lang="lt-LT" sz="2000" dirty="0" err="1">
                <a:cs typeface="Calibri"/>
              </a:rPr>
              <a:t>Pathway</a:t>
            </a:r>
            <a:r>
              <a:rPr lang="lt-LT" sz="2000" dirty="0">
                <a:cs typeface="Calibri"/>
              </a:rPr>
              <a:t> </a:t>
            </a:r>
            <a:r>
              <a:rPr lang="lt-LT" sz="2000" dirty="0" err="1">
                <a:cs typeface="Calibri"/>
              </a:rPr>
              <a:t>Constituents</a:t>
            </a:r>
            <a:r>
              <a:rPr lang="lt-LT" sz="2000" dirty="0">
                <a:cs typeface="Calibri"/>
              </a:rPr>
              <a:t> Are </a:t>
            </a:r>
            <a:r>
              <a:rPr lang="lt-LT" sz="2000" dirty="0" err="1">
                <a:cs typeface="Calibri"/>
              </a:rPr>
              <a:t>Identified</a:t>
            </a:r>
            <a:r>
              <a:rPr lang="lt-LT" sz="2000" dirty="0">
                <a:cs typeface="Calibri"/>
              </a:rPr>
              <a:t> </a:t>
            </a:r>
            <a:r>
              <a:rPr lang="lt-LT" sz="2000" dirty="0" err="1">
                <a:cs typeface="Calibri"/>
              </a:rPr>
              <a:t>by</a:t>
            </a:r>
            <a:r>
              <a:rPr lang="lt-LT" sz="2000" dirty="0">
                <a:cs typeface="Calibri"/>
              </a:rPr>
              <a:t> </a:t>
            </a:r>
            <a:r>
              <a:rPr lang="lt-LT" sz="2000" dirty="0" err="1">
                <a:cs typeface="Calibri"/>
              </a:rPr>
              <a:t>Interval-Based</a:t>
            </a:r>
            <a:r>
              <a:rPr lang="lt-LT" sz="2000" dirty="0">
                <a:cs typeface="Calibri"/>
              </a:rPr>
              <a:t> </a:t>
            </a:r>
            <a:r>
              <a:rPr lang="lt-LT" sz="2000" dirty="0" err="1">
                <a:cs typeface="Calibri"/>
              </a:rPr>
              <a:t>Enrichment</a:t>
            </a:r>
            <a:r>
              <a:rPr lang="lt-LT" sz="2000" dirty="0">
                <a:cs typeface="Calibri"/>
              </a:rPr>
              <a:t> </a:t>
            </a:r>
            <a:r>
              <a:rPr lang="lt-LT" sz="2000" dirty="0" err="1">
                <a:cs typeface="Calibri"/>
              </a:rPr>
              <a:t>Analysis</a:t>
            </a:r>
            <a:r>
              <a:rPr lang="lt-LT" sz="2000" dirty="0">
                <a:cs typeface="Calibri"/>
              </a:rPr>
              <a:t>. </a:t>
            </a:r>
            <a:r>
              <a:rPr lang="lt-LT" sz="2000" i="1" dirty="0" err="1">
                <a:cs typeface="Calibri"/>
              </a:rPr>
              <a:t>PLoS</a:t>
            </a:r>
            <a:r>
              <a:rPr lang="lt-LT" sz="2000" i="1" dirty="0">
                <a:cs typeface="Calibri"/>
              </a:rPr>
              <a:t> ONE,</a:t>
            </a:r>
            <a:r>
              <a:rPr lang="lt-LT" sz="2000" dirty="0">
                <a:cs typeface="Calibri"/>
              </a:rPr>
              <a:t> </a:t>
            </a:r>
            <a:r>
              <a:rPr lang="lt-LT" sz="2000" i="1" dirty="0">
                <a:cs typeface="Calibri"/>
              </a:rPr>
              <a:t>8</a:t>
            </a:r>
            <a:r>
              <a:rPr lang="lt-LT" sz="2000" dirty="0">
                <a:cs typeface="Calibri"/>
              </a:rPr>
              <a:t>(8). doi:10.1371/journal.pone.0071239</a:t>
            </a:r>
            <a:endParaRPr lang="lt-LT" dirty="0"/>
          </a:p>
          <a:p>
            <a:endParaRPr lang="lt-LT" sz="2000" dirty="0">
              <a:cs typeface="Calibri"/>
            </a:endParaRPr>
          </a:p>
        </p:txBody>
      </p:sp>
      <p:sp>
        <p:nvSpPr>
          <p:cNvPr id="3" name="Rectangle 2">
            <a:extLst>
              <a:ext uri="{FF2B5EF4-FFF2-40B4-BE49-F238E27FC236}">
                <a16:creationId xmlns:a16="http://schemas.microsoft.com/office/drawing/2014/main" id="{D6D9FBC0-6603-4877-8632-C9F9D81A7EE6}"/>
              </a:ext>
            </a:extLst>
          </p:cNvPr>
          <p:cNvSpPr/>
          <p:nvPr/>
        </p:nvSpPr>
        <p:spPr bwMode="auto">
          <a:xfrm>
            <a:off x="9242480" y="31129137"/>
            <a:ext cx="1158802" cy="613083"/>
          </a:xfrm>
          <a:prstGeom prst="rect">
            <a:avLst/>
          </a:prstGeom>
          <a:solidFill>
            <a:schemeClr val="bg1"/>
          </a:solidFill>
          <a:ln w="63500">
            <a:solidFill>
              <a:schemeClr val="bg1"/>
            </a:solidFill>
            <a:miter lim="800000"/>
            <a:headEnd/>
            <a:tailEnd/>
          </a:ln>
          <a:effectLst/>
        </p:spPr>
        <p:txBody>
          <a:bodyPr wrap="none" rtlCol="0" anchor="ctr"/>
          <a:lstStyle/>
          <a:p>
            <a:pPr algn="ctr" eaLnBrk="1" hangingPunct="1"/>
            <a:endParaRPr lang="en-US"/>
          </a:p>
        </p:txBody>
      </p:sp>
      <p:sp>
        <p:nvSpPr>
          <p:cNvPr id="45" name="Rectangle 44">
            <a:extLst>
              <a:ext uri="{FF2B5EF4-FFF2-40B4-BE49-F238E27FC236}">
                <a16:creationId xmlns:a16="http://schemas.microsoft.com/office/drawing/2014/main" id="{8817F23A-6E97-43E5-B95D-2828F56D7F37}"/>
              </a:ext>
            </a:extLst>
          </p:cNvPr>
          <p:cNvSpPr/>
          <p:nvPr/>
        </p:nvSpPr>
        <p:spPr bwMode="auto">
          <a:xfrm>
            <a:off x="12482850" y="29155076"/>
            <a:ext cx="779425" cy="383325"/>
          </a:xfrm>
          <a:prstGeom prst="rect">
            <a:avLst/>
          </a:prstGeom>
          <a:solidFill>
            <a:schemeClr val="bg1"/>
          </a:solidFill>
          <a:ln w="63500">
            <a:solidFill>
              <a:schemeClr val="bg1"/>
            </a:solidFill>
            <a:miter lim="800000"/>
            <a:headEnd/>
            <a:tailEnd/>
          </a:ln>
          <a:effectLst/>
        </p:spPr>
        <p:txBody>
          <a:bodyPr wrap="none" rtlCol="0" anchor="ctr"/>
          <a:lstStyle/>
          <a:p>
            <a:pPr algn="ctr" eaLnBrk="1" hangingPunct="1"/>
            <a:endParaRPr lang="en-US"/>
          </a:p>
        </p:txBody>
      </p:sp>
      <p:sp>
        <p:nvSpPr>
          <p:cNvPr id="46" name="Rectangle 45">
            <a:extLst>
              <a:ext uri="{FF2B5EF4-FFF2-40B4-BE49-F238E27FC236}">
                <a16:creationId xmlns:a16="http://schemas.microsoft.com/office/drawing/2014/main" id="{5AAC4B23-6336-46B3-A0B8-5AC7D6F0D267}"/>
              </a:ext>
            </a:extLst>
          </p:cNvPr>
          <p:cNvSpPr/>
          <p:nvPr/>
        </p:nvSpPr>
        <p:spPr>
          <a:xfrm>
            <a:off x="15020843" y="34682287"/>
            <a:ext cx="11913289" cy="1136871"/>
          </a:xfrm>
          <a:prstGeom prst="rect">
            <a:avLst/>
          </a:prstGeom>
        </p:spPr>
        <p:txBody>
          <a:bodyPr wrap="square">
            <a:spAutoFit/>
          </a:bodyPr>
          <a:lstStyle/>
          <a:p>
            <a:pPr algn="ctr">
              <a:spcBef>
                <a:spcPct val="0"/>
              </a:spcBef>
            </a:pPr>
            <a:r>
              <a:rPr lang="en-US" altLang="en-US" sz="6600">
                <a:solidFill>
                  <a:srgbClr val="000066"/>
                </a:solidFill>
                <a:latin typeface="Arial" panose="020B0604020202020204" pitchFamily="34" charset="0"/>
                <a:cs typeface="Arial" panose="020B0604020202020204" pitchFamily="34" charset="0"/>
              </a:rPr>
              <a:t>Acknowledgments </a:t>
            </a:r>
          </a:p>
        </p:txBody>
      </p:sp>
      <p:sp>
        <p:nvSpPr>
          <p:cNvPr id="47" name="Rectangle 46">
            <a:extLst>
              <a:ext uri="{FF2B5EF4-FFF2-40B4-BE49-F238E27FC236}">
                <a16:creationId xmlns:a16="http://schemas.microsoft.com/office/drawing/2014/main" id="{ECE9F93F-3789-48F8-999C-E35B372EF906}"/>
              </a:ext>
            </a:extLst>
          </p:cNvPr>
          <p:cNvSpPr/>
          <p:nvPr/>
        </p:nvSpPr>
        <p:spPr>
          <a:xfrm>
            <a:off x="30879109" y="31760856"/>
            <a:ext cx="7345918" cy="1107996"/>
          </a:xfrm>
          <a:prstGeom prst="rect">
            <a:avLst/>
          </a:prstGeom>
        </p:spPr>
        <p:txBody>
          <a:bodyPr wrap="square">
            <a:spAutoFit/>
          </a:bodyPr>
          <a:lstStyle/>
          <a:p>
            <a:pPr algn="ctr">
              <a:spcBef>
                <a:spcPct val="0"/>
              </a:spcBef>
            </a:pPr>
            <a:r>
              <a:rPr lang="en-US" altLang="en-US" sz="6600">
                <a:solidFill>
                  <a:srgbClr val="000066"/>
                </a:solidFill>
                <a:latin typeface="Arial" panose="020B0604020202020204" pitchFamily="34" charset="0"/>
                <a:cs typeface="Arial" panose="020B0604020202020204" pitchFamily="34" charset="0"/>
              </a:rPr>
              <a:t>References</a:t>
            </a:r>
          </a:p>
        </p:txBody>
      </p:sp>
      <p:sp>
        <p:nvSpPr>
          <p:cNvPr id="14" name="TextBox 13">
            <a:extLst>
              <a:ext uri="{FF2B5EF4-FFF2-40B4-BE49-F238E27FC236}">
                <a16:creationId xmlns:a16="http://schemas.microsoft.com/office/drawing/2014/main" id="{E7855829-B64B-41BB-97DA-21F11F997716}"/>
              </a:ext>
            </a:extLst>
          </p:cNvPr>
          <p:cNvSpPr txBox="1"/>
          <p:nvPr/>
        </p:nvSpPr>
        <p:spPr>
          <a:xfrm>
            <a:off x="1106047" y="7428149"/>
            <a:ext cx="7549200" cy="6124754"/>
          </a:xfrm>
          <a:prstGeom prst="rect">
            <a:avLst/>
          </a:prstGeom>
          <a:noFill/>
        </p:spPr>
        <p:txBody>
          <a:bodyPr wrap="square" rtlCol="0" anchor="t">
            <a:spAutoFit/>
          </a:bodyPr>
          <a:lstStyle/>
          <a:p>
            <a:br>
              <a:rPr lang="en-US" sz="3200" dirty="0"/>
            </a:br>
            <a:r>
              <a:rPr lang="en-US" sz="3600" b="1" dirty="0"/>
              <a:t>Genotype</a:t>
            </a:r>
            <a:r>
              <a:rPr lang="en-US" sz="3600" dirty="0"/>
              <a:t>: the genetic constitution of an individual organism - what an organism’s gene codes for. </a:t>
            </a:r>
          </a:p>
          <a:p>
            <a:r>
              <a:rPr lang="en-US" sz="3600" b="1" dirty="0"/>
              <a:t>Phenotype: </a:t>
            </a:r>
            <a:r>
              <a:rPr lang="en-US" sz="3600" dirty="0"/>
              <a:t> the set of observable characteristics of an organism, a result of the interaction of genotype with the environment</a:t>
            </a:r>
            <a:endParaRPr lang="en-US" sz="3200" dirty="0">
              <a:solidFill>
                <a:schemeClr val="tx2"/>
              </a:solidFill>
            </a:endParaRPr>
          </a:p>
          <a:p>
            <a:r>
              <a:rPr lang="en-US" altLang="en-US" sz="3600" b="1" dirty="0">
                <a:cs typeface="Arial"/>
              </a:rPr>
              <a:t>Single Nucleotide Polymorphisms (SNP): </a:t>
            </a:r>
            <a:r>
              <a:rPr lang="en-US" sz="3600" dirty="0">
                <a:cs typeface="Calibri"/>
              </a:rPr>
              <a:t>changes</a:t>
            </a:r>
            <a:r>
              <a:rPr lang="en-US" sz="3600" dirty="0"/>
              <a:t> to a single base pair in the DNA</a:t>
            </a:r>
            <a:endParaRPr lang="en-US" altLang="en-US" sz="3600" dirty="0">
              <a:cs typeface="Arial" panose="020B0604020202020204" pitchFamily="34" charset="0"/>
            </a:endParaRPr>
          </a:p>
        </p:txBody>
      </p:sp>
      <p:sp>
        <p:nvSpPr>
          <p:cNvPr id="48" name="TextBox 47">
            <a:extLst>
              <a:ext uri="{FF2B5EF4-FFF2-40B4-BE49-F238E27FC236}">
                <a16:creationId xmlns:a16="http://schemas.microsoft.com/office/drawing/2014/main" id="{AD8D81F7-B8B5-4283-846F-ED50AA36C740}"/>
              </a:ext>
            </a:extLst>
          </p:cNvPr>
          <p:cNvSpPr txBox="1"/>
          <p:nvPr/>
        </p:nvSpPr>
        <p:spPr>
          <a:xfrm>
            <a:off x="1105459" y="13600438"/>
            <a:ext cx="5642427" cy="769441"/>
          </a:xfrm>
          <a:prstGeom prst="rect">
            <a:avLst/>
          </a:prstGeom>
          <a:noFill/>
        </p:spPr>
        <p:txBody>
          <a:bodyPr wrap="square" rtlCol="0" anchor="t">
            <a:spAutoFit/>
          </a:bodyPr>
          <a:lstStyle/>
          <a:p>
            <a:r>
              <a:rPr lang="en-US" sz="4400">
                <a:solidFill>
                  <a:srgbClr val="000066"/>
                </a:solidFill>
                <a:latin typeface="Arial"/>
                <a:cs typeface="Arial"/>
              </a:rPr>
              <a:t>Background </a:t>
            </a:r>
            <a:r>
              <a:rPr lang="en-US" sz="4400">
                <a:solidFill>
                  <a:srgbClr val="000066"/>
                </a:solidFill>
                <a:latin typeface="Times New Roman"/>
                <a:cs typeface="Times New Roman"/>
              </a:rPr>
              <a:t> </a:t>
            </a:r>
            <a:endParaRPr lang="en-US" sz="4400">
              <a:solidFill>
                <a:srgbClr val="000066"/>
              </a:solidFill>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BF80D6DD-EE13-4EB3-A630-6B44B32F063D}"/>
              </a:ext>
            </a:extLst>
          </p:cNvPr>
          <p:cNvSpPr txBox="1"/>
          <p:nvPr/>
        </p:nvSpPr>
        <p:spPr>
          <a:xfrm>
            <a:off x="1115878" y="7226073"/>
            <a:ext cx="2805345" cy="769441"/>
          </a:xfrm>
          <a:prstGeom prst="rect">
            <a:avLst/>
          </a:prstGeom>
          <a:noFill/>
        </p:spPr>
        <p:txBody>
          <a:bodyPr wrap="square" rtlCol="0">
            <a:spAutoFit/>
          </a:bodyPr>
          <a:lstStyle/>
          <a:p>
            <a:r>
              <a:rPr lang="en-US" sz="4400">
                <a:solidFill>
                  <a:srgbClr val="000066"/>
                </a:solidFill>
                <a:latin typeface="Arial" panose="020B0604020202020204" pitchFamily="34" charset="0"/>
                <a:cs typeface="Arial" panose="020B0604020202020204" pitchFamily="34" charset="0"/>
              </a:rPr>
              <a:t>Definitions</a:t>
            </a:r>
            <a:r>
              <a:rPr lang="en-US" sz="4400">
                <a:solidFill>
                  <a:srgbClr val="000066"/>
                </a:solidFill>
                <a:latin typeface="Times New Roman" panose="02020603050405020304" pitchFamily="18" charset="0"/>
                <a:cs typeface="Times New Roman" panose="02020603050405020304" pitchFamily="18" charset="0"/>
              </a:rPr>
              <a:t> </a:t>
            </a:r>
          </a:p>
        </p:txBody>
      </p:sp>
      <p:pic>
        <p:nvPicPr>
          <p:cNvPr id="55" name="Picture 2" descr="https://lh3.googleusercontent.com/79Ky7enpKl_4FHliBEKoVxRIGqqQsm5oQm4qyWCI8OfVYUJ75cBOhq5mqSbxUDMgGCQ5F5E3Zzt_weCnlVR_tIS3GwRdGquA96ZypElKvLjqGUuW_Li45j7Oj2P_Rnh0Tuh8RzuGtx4">
            <a:extLst>
              <a:ext uri="{FF2B5EF4-FFF2-40B4-BE49-F238E27FC236}">
                <a16:creationId xmlns:a16="http://schemas.microsoft.com/office/drawing/2014/main" id="{4FCE3C5A-AA00-4D8A-BFEA-11EDD07B39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98830" y="7817668"/>
            <a:ext cx="4286250" cy="5534025"/>
          </a:xfrm>
          <a:prstGeom prst="rect">
            <a:avLst/>
          </a:prstGeom>
          <a:noFill/>
          <a:extLst>
            <a:ext uri="{909E8E84-426E-40dd-AFC4-6F175D3DCCD1}">
              <a14:hiddenFill xmlns:a14="http://schemas.microsoft.com/office/drawing/2010/main" xmlns="">
                <a:solidFill>
                  <a:srgbClr val="FFFFFF"/>
                </a:solidFill>
              </a14:hiddenFill>
            </a:ext>
          </a:extLst>
        </p:spPr>
      </p:pic>
      <p:sp>
        <p:nvSpPr>
          <p:cNvPr id="56" name="TextBox 55">
            <a:extLst>
              <a:ext uri="{FF2B5EF4-FFF2-40B4-BE49-F238E27FC236}">
                <a16:creationId xmlns:a16="http://schemas.microsoft.com/office/drawing/2014/main" id="{6EB9E799-5DF7-4846-806C-69E336BB000D}"/>
              </a:ext>
            </a:extLst>
          </p:cNvPr>
          <p:cNvSpPr txBox="1"/>
          <p:nvPr/>
        </p:nvSpPr>
        <p:spPr>
          <a:xfrm>
            <a:off x="1083335" y="21926188"/>
            <a:ext cx="12271749" cy="5078313"/>
          </a:xfrm>
          <a:prstGeom prst="rect">
            <a:avLst/>
          </a:prstGeom>
          <a:noFill/>
        </p:spPr>
        <p:txBody>
          <a:bodyPr wrap="square" rtlCol="0" anchor="t">
            <a:spAutoFit/>
          </a:bodyPr>
          <a:lstStyle/>
          <a:p>
            <a:pPr fontAlgn="base"/>
            <a:r>
              <a:rPr lang="en-US" sz="3400" dirty="0"/>
              <a:t> </a:t>
            </a:r>
            <a:r>
              <a:rPr lang="en-US" sz="3600" dirty="0"/>
              <a:t>    Our research goal was to find undiscovered genetic variants which may be associated with AMD using a two-phase approach. In phase one we used a logistic regression on previously known associated SNPs, and in phase two we used machine learning techniques on a different set of SNPs, using the residuals from the regression to find potential new associations. Literature mining was pursued to identify highly likely causal SNPs. Our statistical analysis was first used on a simulated data set and then applied a real genetic data set.</a:t>
            </a:r>
            <a:endParaRPr lang="en-US" sz="3600" dirty="0">
              <a:solidFill>
                <a:srgbClr val="FF0000"/>
              </a:solidFill>
              <a:cs typeface="Calibri"/>
            </a:endParaRPr>
          </a:p>
        </p:txBody>
      </p:sp>
      <p:sp>
        <p:nvSpPr>
          <p:cNvPr id="20" name="TextBox 19">
            <a:extLst>
              <a:ext uri="{FF2B5EF4-FFF2-40B4-BE49-F238E27FC236}">
                <a16:creationId xmlns:a16="http://schemas.microsoft.com/office/drawing/2014/main" id="{0755B2F2-FC85-4A8F-BAE3-664214222176}"/>
              </a:ext>
            </a:extLst>
          </p:cNvPr>
          <p:cNvSpPr txBox="1"/>
          <p:nvPr/>
        </p:nvSpPr>
        <p:spPr>
          <a:xfrm>
            <a:off x="14752529" y="20015926"/>
            <a:ext cx="6905275" cy="6740307"/>
          </a:xfrm>
          <a:prstGeom prst="rect">
            <a:avLst/>
          </a:prstGeom>
          <a:noFill/>
        </p:spPr>
        <p:txBody>
          <a:bodyPr wrap="square" rtlCol="0" anchor="t">
            <a:spAutoFit/>
          </a:bodyPr>
          <a:lstStyle/>
          <a:p>
            <a:r>
              <a:rPr lang="en-US" sz="3600" dirty="0">
                <a:cs typeface="Calibri"/>
              </a:rPr>
              <a:t>     We ran random forest analysis using four different residuals: deviance, working, response, and Pearson residuals. We determined that none of the ROC curves were significantly different from each other. Thus, we chose to use the Pearson residuals in our optimal forest because they generated the greatest area under the ROC curve.</a:t>
            </a:r>
          </a:p>
          <a:p>
            <a:endParaRPr lang="en-US" sz="3600" dirty="0"/>
          </a:p>
        </p:txBody>
      </p:sp>
      <p:sp>
        <p:nvSpPr>
          <p:cNvPr id="22" name="TextBox 21">
            <a:extLst>
              <a:ext uri="{FF2B5EF4-FFF2-40B4-BE49-F238E27FC236}">
                <a16:creationId xmlns:a16="http://schemas.microsoft.com/office/drawing/2014/main" id="{1E034859-F918-49CE-AED5-1AD55A1279B7}"/>
              </a:ext>
            </a:extLst>
          </p:cNvPr>
          <p:cNvSpPr txBox="1"/>
          <p:nvPr/>
        </p:nvSpPr>
        <p:spPr>
          <a:xfrm>
            <a:off x="9046459" y="13561473"/>
            <a:ext cx="4099191" cy="430887"/>
          </a:xfrm>
          <a:prstGeom prst="rect">
            <a:avLst/>
          </a:prstGeom>
          <a:noFill/>
        </p:spPr>
        <p:txBody>
          <a:bodyPr wrap="square" rtlCol="0" anchor="t">
            <a:spAutoFit/>
          </a:bodyPr>
          <a:lstStyle/>
          <a:p>
            <a:r>
              <a:rPr lang="en-US" sz="2200" b="1"/>
              <a:t>Figure 1:  </a:t>
            </a:r>
            <a:r>
              <a:rPr lang="en-US" sz="2200"/>
              <a:t>Double Helix of DNA  [1]</a:t>
            </a:r>
          </a:p>
        </p:txBody>
      </p:sp>
      <p:sp>
        <p:nvSpPr>
          <p:cNvPr id="25" name="TextBox 24">
            <a:extLst>
              <a:ext uri="{FF2B5EF4-FFF2-40B4-BE49-F238E27FC236}">
                <a16:creationId xmlns:a16="http://schemas.microsoft.com/office/drawing/2014/main" id="{F5B99A90-0C93-4E9D-81C0-D4FA3AEB8714}"/>
              </a:ext>
            </a:extLst>
          </p:cNvPr>
          <p:cNvSpPr txBox="1"/>
          <p:nvPr/>
        </p:nvSpPr>
        <p:spPr>
          <a:xfrm>
            <a:off x="8933334" y="32093066"/>
            <a:ext cx="4322115" cy="430887"/>
          </a:xfrm>
          <a:prstGeom prst="rect">
            <a:avLst/>
          </a:prstGeom>
          <a:noFill/>
        </p:spPr>
        <p:txBody>
          <a:bodyPr wrap="square" rtlCol="0">
            <a:spAutoFit/>
          </a:bodyPr>
          <a:lstStyle/>
          <a:p>
            <a:r>
              <a:rPr lang="en-US" sz="2200" b="1"/>
              <a:t>Figure 2: </a:t>
            </a:r>
            <a:r>
              <a:rPr lang="en-US" sz="2200"/>
              <a:t>Example of a Decision Tree</a:t>
            </a:r>
          </a:p>
        </p:txBody>
      </p:sp>
      <p:sp>
        <p:nvSpPr>
          <p:cNvPr id="52" name="TextBox 51">
            <a:extLst>
              <a:ext uri="{FF2B5EF4-FFF2-40B4-BE49-F238E27FC236}">
                <a16:creationId xmlns:a16="http://schemas.microsoft.com/office/drawing/2014/main" id="{E01DF06B-4920-4EE2-87A5-4291EA331CCE}"/>
              </a:ext>
            </a:extLst>
          </p:cNvPr>
          <p:cNvSpPr txBox="1"/>
          <p:nvPr/>
        </p:nvSpPr>
        <p:spPr>
          <a:xfrm>
            <a:off x="15017532" y="12936477"/>
            <a:ext cx="10146019" cy="769441"/>
          </a:xfrm>
          <a:prstGeom prst="rect">
            <a:avLst/>
          </a:prstGeom>
          <a:noFill/>
        </p:spPr>
        <p:txBody>
          <a:bodyPr wrap="square" rtlCol="0" anchor="t">
            <a:spAutoFit/>
          </a:bodyPr>
          <a:lstStyle/>
          <a:p>
            <a:r>
              <a:rPr lang="en-US" sz="4400" dirty="0">
                <a:solidFill>
                  <a:srgbClr val="000066"/>
                </a:solidFill>
                <a:latin typeface="Arial"/>
                <a:cs typeface="Arial"/>
              </a:rPr>
              <a:t>Options for Configuring Random Forest</a:t>
            </a:r>
          </a:p>
        </p:txBody>
      </p:sp>
      <p:sp>
        <p:nvSpPr>
          <p:cNvPr id="54" name="TextBox 53">
            <a:extLst>
              <a:ext uri="{FF2B5EF4-FFF2-40B4-BE49-F238E27FC236}">
                <a16:creationId xmlns:a16="http://schemas.microsoft.com/office/drawing/2014/main" id="{5F3FDB8A-4F88-42F9-9693-CA74E47E05D2}"/>
              </a:ext>
            </a:extLst>
          </p:cNvPr>
          <p:cNvSpPr txBox="1"/>
          <p:nvPr/>
        </p:nvSpPr>
        <p:spPr>
          <a:xfrm>
            <a:off x="21981368" y="24962412"/>
            <a:ext cx="4812891" cy="430887"/>
          </a:xfrm>
          <a:prstGeom prst="rect">
            <a:avLst/>
          </a:prstGeom>
          <a:noFill/>
        </p:spPr>
        <p:txBody>
          <a:bodyPr wrap="square" rtlCol="0" anchor="t">
            <a:spAutoFit/>
          </a:bodyPr>
          <a:lstStyle/>
          <a:p>
            <a:r>
              <a:rPr lang="en-US" sz="2200" b="1"/>
              <a:t>Figure 3: </a:t>
            </a:r>
            <a:r>
              <a:rPr lang="en-US" sz="2200"/>
              <a:t>ROC Curves of Residual Types</a:t>
            </a:r>
          </a:p>
        </p:txBody>
      </p:sp>
      <p:sp>
        <p:nvSpPr>
          <p:cNvPr id="57" name="TextBox 56">
            <a:extLst>
              <a:ext uri="{FF2B5EF4-FFF2-40B4-BE49-F238E27FC236}">
                <a16:creationId xmlns:a16="http://schemas.microsoft.com/office/drawing/2014/main" id="{6156CD00-72B1-44BA-A64B-7E9E238CB381}"/>
              </a:ext>
            </a:extLst>
          </p:cNvPr>
          <p:cNvSpPr txBox="1"/>
          <p:nvPr/>
        </p:nvSpPr>
        <p:spPr>
          <a:xfrm>
            <a:off x="19113874" y="26684629"/>
            <a:ext cx="8262128" cy="6186309"/>
          </a:xfrm>
          <a:prstGeom prst="rect">
            <a:avLst/>
          </a:prstGeom>
          <a:noFill/>
        </p:spPr>
        <p:txBody>
          <a:bodyPr wrap="square" rtlCol="0" anchor="t">
            <a:spAutoFit/>
          </a:bodyPr>
          <a:lstStyle/>
          <a:p>
            <a:r>
              <a:rPr lang="en-US" sz="3600">
                <a:cs typeface="Calibri"/>
              </a:rPr>
              <a:t>     Using the Pearson residuals we ran random forest analysis on all individuals and on individuals with absolute residuals in the top 50% and top 25%. There was no significant difference between using all individuals and using individuals with absolute residuals in the top 50%. However, using individuals in the top 25% was significantly worse. Thus, we chose to include all individuals in our random forest.</a:t>
            </a:r>
          </a:p>
        </p:txBody>
      </p:sp>
      <p:pic>
        <p:nvPicPr>
          <p:cNvPr id="26" name="Picture 26" descr="A close up of a map&#10;&#10;Description generated with very high confidence">
            <a:extLst>
              <a:ext uri="{FF2B5EF4-FFF2-40B4-BE49-F238E27FC236}">
                <a16:creationId xmlns:a16="http://schemas.microsoft.com/office/drawing/2014/main" id="{E5493AC4-B906-494B-896A-690DEA2F9E93}"/>
              </a:ext>
            </a:extLst>
          </p:cNvPr>
          <p:cNvPicPr>
            <a:picLocks noChangeAspect="1"/>
          </p:cNvPicPr>
          <p:nvPr/>
        </p:nvPicPr>
        <p:blipFill>
          <a:blip r:embed="rId7"/>
          <a:stretch>
            <a:fillRect/>
          </a:stretch>
        </p:blipFill>
        <p:spPr>
          <a:xfrm>
            <a:off x="22252734" y="20717719"/>
            <a:ext cx="4070554" cy="4071486"/>
          </a:xfrm>
          <a:prstGeom prst="rect">
            <a:avLst/>
          </a:prstGeom>
        </p:spPr>
      </p:pic>
      <p:sp>
        <p:nvSpPr>
          <p:cNvPr id="28" name="TextBox 27">
            <a:extLst>
              <a:ext uri="{FF2B5EF4-FFF2-40B4-BE49-F238E27FC236}">
                <a16:creationId xmlns:a16="http://schemas.microsoft.com/office/drawing/2014/main" id="{5611C26E-B10E-4EBA-BFE4-183B7E230E90}"/>
              </a:ext>
            </a:extLst>
          </p:cNvPr>
          <p:cNvSpPr txBox="1"/>
          <p:nvPr/>
        </p:nvSpPr>
        <p:spPr>
          <a:xfrm>
            <a:off x="15041587" y="13719608"/>
            <a:ext cx="11923598"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cs typeface="Calibri"/>
              </a:rPr>
              <a:t>     Variable importance is a measure of how much each SNP contributes to the prediction accuracy of the random forest. Because our primary goal is the selection of relevant genetic variants, an optimal method should assign high scores of variable importance to genetic variants that directly influence the simulated disease, and low scores to other variants.  We used the Receiver Operator Characteristic (ROC) curve of the variable importance scores to assess our different methods.</a:t>
            </a:r>
            <a:endParaRPr lang="en-US" dirty="0"/>
          </a:p>
        </p:txBody>
      </p:sp>
      <p:pic>
        <p:nvPicPr>
          <p:cNvPr id="29" name="Picture 29" descr="A close up of a map&#10;&#10;Description generated with very high confidence">
            <a:extLst>
              <a:ext uri="{FF2B5EF4-FFF2-40B4-BE49-F238E27FC236}">
                <a16:creationId xmlns:a16="http://schemas.microsoft.com/office/drawing/2014/main" id="{124E9AB9-2FE3-4476-857A-281ED724E2D1}"/>
              </a:ext>
            </a:extLst>
          </p:cNvPr>
          <p:cNvPicPr>
            <a:picLocks noChangeAspect="1"/>
          </p:cNvPicPr>
          <p:nvPr/>
        </p:nvPicPr>
        <p:blipFill>
          <a:blip r:embed="rId8"/>
          <a:stretch>
            <a:fillRect/>
          </a:stretch>
        </p:blipFill>
        <p:spPr>
          <a:xfrm>
            <a:off x="14921639" y="27068938"/>
            <a:ext cx="4186031" cy="4186989"/>
          </a:xfrm>
          <a:prstGeom prst="rect">
            <a:avLst/>
          </a:prstGeom>
        </p:spPr>
      </p:pic>
      <p:sp>
        <p:nvSpPr>
          <p:cNvPr id="58" name="TextBox 57">
            <a:extLst>
              <a:ext uri="{FF2B5EF4-FFF2-40B4-BE49-F238E27FC236}">
                <a16:creationId xmlns:a16="http://schemas.microsoft.com/office/drawing/2014/main" id="{369298C6-E135-4ABC-80D1-9C34603118C4}"/>
              </a:ext>
            </a:extLst>
          </p:cNvPr>
          <p:cNvSpPr txBox="1"/>
          <p:nvPr/>
        </p:nvSpPr>
        <p:spPr>
          <a:xfrm>
            <a:off x="14915131" y="31515749"/>
            <a:ext cx="4120031" cy="1107996"/>
          </a:xfrm>
          <a:prstGeom prst="rect">
            <a:avLst/>
          </a:prstGeom>
          <a:noFill/>
        </p:spPr>
        <p:txBody>
          <a:bodyPr wrap="square" rtlCol="0" anchor="t">
            <a:spAutoFit/>
          </a:bodyPr>
          <a:lstStyle/>
          <a:p>
            <a:r>
              <a:rPr lang="en-US" sz="2200" b="1" dirty="0"/>
              <a:t>Figure 4: </a:t>
            </a:r>
            <a:r>
              <a:rPr lang="en-US" sz="2200" dirty="0"/>
              <a:t>ROC Curves of Restrictions on Individuals used in Random Forest</a:t>
            </a:r>
            <a:endParaRPr lang="en-US" sz="2200" dirty="0">
              <a:cs typeface="Calibri"/>
            </a:endParaRPr>
          </a:p>
        </p:txBody>
      </p:sp>
      <p:sp>
        <p:nvSpPr>
          <p:cNvPr id="59" name="Rectangle 58">
            <a:extLst>
              <a:ext uri="{FF2B5EF4-FFF2-40B4-BE49-F238E27FC236}">
                <a16:creationId xmlns:a16="http://schemas.microsoft.com/office/drawing/2014/main" id="{A069931A-74F1-4304-9C4E-D024DB4634DE}"/>
              </a:ext>
            </a:extLst>
          </p:cNvPr>
          <p:cNvSpPr/>
          <p:nvPr/>
        </p:nvSpPr>
        <p:spPr bwMode="auto">
          <a:xfrm>
            <a:off x="11784541" y="30032141"/>
            <a:ext cx="1158802" cy="613083"/>
          </a:xfrm>
          <a:prstGeom prst="rect">
            <a:avLst/>
          </a:prstGeom>
          <a:solidFill>
            <a:schemeClr val="bg1"/>
          </a:solidFill>
          <a:ln w="63500">
            <a:solidFill>
              <a:schemeClr val="bg1"/>
            </a:solidFill>
            <a:miter lim="800000"/>
            <a:headEnd/>
            <a:tailEnd/>
          </a:ln>
          <a:effectLst/>
        </p:spPr>
        <p:txBody>
          <a:bodyPr wrap="none" rtlCol="0" anchor="ctr"/>
          <a:lstStyle/>
          <a:p>
            <a:pPr algn="ctr" eaLnBrk="1" hangingPunct="1"/>
            <a:endParaRPr lang="en-US"/>
          </a:p>
        </p:txBody>
      </p:sp>
    </p:spTree>
    <p:extLst>
      <p:ext uri="{BB962C8B-B14F-4D97-AF65-F5344CB8AC3E}">
        <p14:creationId xmlns:p14="http://schemas.microsoft.com/office/powerpoint/2010/main" val="1336917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0">
          <a:solidFill>
            <a:srgbClr val="C0C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wrap="none" anchor="ctr"/>
      <a:lstStyle>
        <a:defPPr eaLnBrk="1" hangingPunct="1">
          <a:defRPr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2960</TotalTime>
  <Words>1691</Words>
  <Application>Microsoft Office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Times New Roman</vt:lpstr>
      <vt:lpstr>Office Theme</vt:lpstr>
      <vt:lpstr>PowerPoint Presentation</vt:lpstr>
    </vt:vector>
  </TitlesOfParts>
  <Company>UWEC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Abra Brisbin</dc:creator>
  <cp:lastModifiedBy>Eric Mallmann</cp:lastModifiedBy>
  <cp:revision>54</cp:revision>
  <cp:lastPrinted>2016-04-05T14:11:48Z</cp:lastPrinted>
  <dcterms:created xsi:type="dcterms:W3CDTF">2014-04-09T16:50:35Z</dcterms:created>
  <dcterms:modified xsi:type="dcterms:W3CDTF">2020-03-11T20:01:23Z</dcterms:modified>
</cp:coreProperties>
</file>