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5" r:id="rId8"/>
    <p:sldId id="263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42E8-F1D8-4FF8-A233-63857E09950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E8C-AFAE-4628-96CD-9B3919C6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5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42E8-F1D8-4FF8-A233-63857E09950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E8C-AFAE-4628-96CD-9B3919C6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2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42E8-F1D8-4FF8-A233-63857E09950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E8C-AFAE-4628-96CD-9B3919C6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87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42E8-F1D8-4FF8-A233-63857E09950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E8C-AFAE-4628-96CD-9B3919C6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42E8-F1D8-4FF8-A233-63857E09950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E8C-AFAE-4628-96CD-9B3919C6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2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42E8-F1D8-4FF8-A233-63857E09950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E8C-AFAE-4628-96CD-9B3919C6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48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42E8-F1D8-4FF8-A233-63857E09950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E8C-AFAE-4628-96CD-9B3919C6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95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42E8-F1D8-4FF8-A233-63857E09950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E8C-AFAE-4628-96CD-9B3919C6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32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42E8-F1D8-4FF8-A233-63857E09950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E8C-AFAE-4628-96CD-9B3919C6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42E8-F1D8-4FF8-A233-63857E09950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24F0E8C-AFAE-4628-96CD-9B3919C6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42E8-F1D8-4FF8-A233-63857E09950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E8C-AFAE-4628-96CD-9B3919C6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8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42E8-F1D8-4FF8-A233-63857E09950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E8C-AFAE-4628-96CD-9B3919C6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5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42E8-F1D8-4FF8-A233-63857E09950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E8C-AFAE-4628-96CD-9B3919C6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4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42E8-F1D8-4FF8-A233-63857E09950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E8C-AFAE-4628-96CD-9B3919C6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42E8-F1D8-4FF8-A233-63857E09950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E8C-AFAE-4628-96CD-9B3919C6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5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42E8-F1D8-4FF8-A233-63857E09950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E8C-AFAE-4628-96CD-9B3919C6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1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42E8-F1D8-4FF8-A233-63857E09950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0E8C-AFAE-4628-96CD-9B3919C6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4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B742E8-F1D8-4FF8-A233-63857E09950D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4F0E8C-AFAE-4628-96CD-9B3919C63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3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monsingh.net/The_Black_Chamber/vigenere_cracking_tool.html" TargetMode="External"/><Relationship Id="rId2" Type="http://schemas.openxmlformats.org/officeDocument/2006/relationships/hyperlink" Target="https://www3.nd.edu/~busiforc/handouts/cryptography/cryptography%20hint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Analyzing Vigenere Vulnerabilities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Mario Enriquez</a:t>
            </a:r>
          </a:p>
          <a:p>
            <a:r>
              <a:rPr lang="en-US" dirty="0"/>
              <a:t>A00909441</a:t>
            </a:r>
          </a:p>
          <a:p>
            <a:r>
              <a:rPr lang="en-US" dirty="0"/>
              <a:t>COMP 7481</a:t>
            </a:r>
          </a:p>
        </p:txBody>
      </p:sp>
    </p:spTree>
    <p:extLst>
      <p:ext uri="{BB962C8B-B14F-4D97-AF65-F5344CB8AC3E}">
        <p14:creationId xmlns:p14="http://schemas.microsoft.com/office/powerpoint/2010/main" val="4250196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7209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https://www3.nd.edu/~busiforc/handouts/cryptography/cryptography%20hints.html</a:t>
            </a:r>
            <a:endParaRPr lang="en-US" dirty="0"/>
          </a:p>
          <a:p>
            <a:r>
              <a:rPr lang="en-US" dirty="0">
                <a:hlinkClick r:id="rId3"/>
              </a:rPr>
              <a:t>http://www.simonsingh.net/The_Black_Chamber/vigenere_cracking_tool.html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5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Vigenere is one of the classic Cryptography Ciphers</a:t>
            </a:r>
          </a:p>
          <a:p>
            <a:r>
              <a:rPr lang="en-US" dirty="0"/>
              <a:t>Choose to try and find vulnerabilities since I thought it was fairly secure cipher</a:t>
            </a:r>
          </a:p>
          <a:p>
            <a:r>
              <a:rPr lang="en-US" dirty="0"/>
              <a:t>Original plan was to choose biggest word in document to try and get the word from it</a:t>
            </a:r>
          </a:p>
          <a:p>
            <a:r>
              <a:rPr lang="en-US" dirty="0"/>
              <a:t>Discovered a there is a well documented Vigenere weakness</a:t>
            </a:r>
          </a:p>
        </p:txBody>
      </p:sp>
    </p:spTree>
    <p:extLst>
      <p:ext uri="{BB962C8B-B14F-4D97-AF65-F5344CB8AC3E}">
        <p14:creationId xmlns:p14="http://schemas.microsoft.com/office/powerpoint/2010/main" val="257671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Vigenere Weakness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Repetition of character sequences can give the number of letters of the keyword based on distance</a:t>
            </a:r>
          </a:p>
          <a:p>
            <a:pPr lvl="1"/>
            <a:r>
              <a:rPr lang="en-US" dirty="0"/>
              <a:t>Babbage realized repetitions in the ciphertext indicated repetitions in the plaintext</a:t>
            </a:r>
          </a:p>
          <a:p>
            <a:r>
              <a:rPr lang="en-US" dirty="0"/>
              <a:t>Some of the most common words in English have pretty small number of letters e.g. the, and, that, for, of, to</a:t>
            </a:r>
          </a:p>
          <a:p>
            <a:r>
              <a:rPr lang="en-US" dirty="0"/>
              <a:t>If we add positioning and reverse cracking with these words we can get an idea of the keyword</a:t>
            </a:r>
          </a:p>
        </p:txBody>
      </p:sp>
    </p:spTree>
    <p:extLst>
      <p:ext uri="{BB962C8B-B14F-4D97-AF65-F5344CB8AC3E}">
        <p14:creationId xmlns:p14="http://schemas.microsoft.com/office/powerpoint/2010/main" val="347347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36006" y="2928937"/>
            <a:ext cx="3190875" cy="61912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8792" y="685800"/>
            <a:ext cx="450668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7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in English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3330969" cy="31242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Order Of Frequency Of Single Letters</a:t>
            </a:r>
          </a:p>
          <a:p>
            <a:r>
              <a:rPr lang="en-US" dirty="0"/>
              <a:t>Order Of Frequency Of Digraphs</a:t>
            </a:r>
          </a:p>
          <a:p>
            <a:r>
              <a:rPr lang="en-US" dirty="0"/>
              <a:t>Order Of Frequency Of Trigraphs</a:t>
            </a:r>
          </a:p>
          <a:p>
            <a:r>
              <a:rPr lang="en-US" dirty="0"/>
              <a:t>Order Of Frequency Of Most Common Doubles</a:t>
            </a:r>
          </a:p>
          <a:p>
            <a:r>
              <a:rPr lang="en-US" dirty="0"/>
              <a:t>Order Of Frequency Of Initial Letters</a:t>
            </a:r>
          </a:p>
          <a:p>
            <a:r>
              <a:rPr lang="en-US" dirty="0"/>
              <a:t>Order Of Frequency Of Final Letters</a:t>
            </a:r>
          </a:p>
          <a:p>
            <a:r>
              <a:rPr lang="en-US" dirty="0"/>
              <a:t>One-Letter Words</a:t>
            </a:r>
          </a:p>
          <a:p>
            <a:r>
              <a:rPr lang="en-US" dirty="0"/>
              <a:t>Most Frequent Two-Letter Words</a:t>
            </a:r>
          </a:p>
          <a:p>
            <a:r>
              <a:rPr lang="en-US" dirty="0"/>
              <a:t>Most Frequent Three-Letter Words </a:t>
            </a:r>
          </a:p>
          <a:p>
            <a:r>
              <a:rPr lang="en-US" dirty="0"/>
              <a:t>Most Frequent Four-Letter Words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15281" y="2667000"/>
            <a:ext cx="6687742" cy="3124200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E T A O I N S H R D L U</a:t>
            </a:r>
          </a:p>
          <a:p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on an re he in 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en-US" dirty="0" err="1"/>
              <a:t>nd</a:t>
            </a:r>
            <a:r>
              <a:rPr lang="en-US" dirty="0"/>
              <a:t> ha at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of or </a:t>
            </a:r>
            <a:r>
              <a:rPr lang="en-US" dirty="0" err="1"/>
              <a:t>nt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to it </a:t>
            </a:r>
            <a:r>
              <a:rPr lang="en-US" dirty="0" err="1"/>
              <a:t>st</a:t>
            </a:r>
            <a:r>
              <a:rPr lang="en-US" dirty="0"/>
              <a:t> </a:t>
            </a:r>
            <a:r>
              <a:rPr lang="en-US" dirty="0" err="1"/>
              <a:t>io</a:t>
            </a:r>
            <a:r>
              <a:rPr lang="en-US" dirty="0"/>
              <a:t> le is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as de </a:t>
            </a:r>
            <a:r>
              <a:rPr lang="en-US" dirty="0" err="1"/>
              <a:t>rt</a:t>
            </a:r>
            <a:r>
              <a:rPr lang="en-US" dirty="0"/>
              <a:t> </a:t>
            </a:r>
            <a:r>
              <a:rPr lang="en-US" dirty="0" err="1"/>
              <a:t>ve</a:t>
            </a:r>
            <a:endParaRPr lang="en-US" dirty="0"/>
          </a:p>
          <a:p>
            <a:r>
              <a:rPr lang="en-US" dirty="0"/>
              <a:t>the and </a:t>
            </a:r>
            <a:r>
              <a:rPr lang="en-US" dirty="0" err="1"/>
              <a:t>tha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 ion </a:t>
            </a:r>
            <a:r>
              <a:rPr lang="en-US" dirty="0" err="1"/>
              <a:t>tio</a:t>
            </a:r>
            <a:r>
              <a:rPr lang="en-US" dirty="0"/>
              <a:t> for </a:t>
            </a:r>
            <a:r>
              <a:rPr lang="en-US" dirty="0" err="1"/>
              <a:t>nde</a:t>
            </a:r>
            <a:r>
              <a:rPr lang="en-US" dirty="0"/>
              <a:t> has </a:t>
            </a:r>
            <a:r>
              <a:rPr lang="en-US" dirty="0" err="1"/>
              <a:t>nce</a:t>
            </a:r>
            <a:r>
              <a:rPr lang="en-US" dirty="0"/>
              <a:t> </a:t>
            </a:r>
            <a:r>
              <a:rPr lang="en-US" dirty="0" err="1"/>
              <a:t>edt</a:t>
            </a:r>
            <a:r>
              <a:rPr lang="en-US" dirty="0"/>
              <a:t> tis oft </a:t>
            </a:r>
            <a:r>
              <a:rPr lang="en-US" dirty="0" err="1"/>
              <a:t>sth</a:t>
            </a:r>
            <a:r>
              <a:rPr lang="en-US" dirty="0"/>
              <a:t> men</a:t>
            </a:r>
          </a:p>
          <a:p>
            <a:r>
              <a:rPr lang="en-US" dirty="0" err="1"/>
              <a:t>ss</a:t>
            </a:r>
            <a:r>
              <a:rPr lang="en-US" dirty="0"/>
              <a:t> </a:t>
            </a:r>
            <a:r>
              <a:rPr lang="en-US" dirty="0" err="1"/>
              <a:t>ee</a:t>
            </a:r>
            <a:r>
              <a:rPr lang="en-US" dirty="0"/>
              <a:t> </a:t>
            </a:r>
            <a:r>
              <a:rPr lang="en-US" dirty="0" err="1"/>
              <a:t>tt</a:t>
            </a:r>
            <a:r>
              <a:rPr lang="en-US" dirty="0"/>
              <a:t> </a:t>
            </a:r>
            <a:r>
              <a:rPr lang="en-US" dirty="0" err="1"/>
              <a:t>ff</a:t>
            </a:r>
            <a:r>
              <a:rPr lang="en-US" dirty="0"/>
              <a:t> </a:t>
            </a:r>
            <a:r>
              <a:rPr lang="en-US" dirty="0" err="1"/>
              <a:t>ll</a:t>
            </a:r>
            <a:r>
              <a:rPr lang="en-US" dirty="0"/>
              <a:t> mm </a:t>
            </a:r>
            <a:r>
              <a:rPr lang="en-US" dirty="0" err="1"/>
              <a:t>oo</a:t>
            </a:r>
            <a:endParaRPr lang="en-US" dirty="0"/>
          </a:p>
          <a:p>
            <a:r>
              <a:rPr lang="en-US" dirty="0"/>
              <a:t>T O A W B C D S F M R H I Y E G L N P U J K</a:t>
            </a:r>
          </a:p>
          <a:p>
            <a:r>
              <a:rPr lang="en-US" dirty="0"/>
              <a:t>E S T D N R Y F L O G H A K M P U W</a:t>
            </a:r>
          </a:p>
          <a:p>
            <a:r>
              <a:rPr lang="en-US" dirty="0"/>
              <a:t>a, I.</a:t>
            </a:r>
          </a:p>
          <a:p>
            <a:r>
              <a:rPr lang="en-US" dirty="0"/>
              <a:t>of, to, in, it, is, be, as, at, so, we, he, by, or, on, do, if, me, my, up, an, go, no, us, am</a:t>
            </a:r>
          </a:p>
          <a:p>
            <a:r>
              <a:rPr lang="en-US" dirty="0"/>
              <a:t>the, and, for, are, but, not, you, all, any, can, had, her, was, one, our, out, day, get, has, him, his, how, man, new, now, old, see, two, way, who, boy, did, its, let, put, say, she, too, use</a:t>
            </a:r>
          </a:p>
          <a:p>
            <a:r>
              <a:rPr lang="en-US" dirty="0"/>
              <a:t>that, with, have, this, will, your, from, they, know, want, been, good, much, some, time</a:t>
            </a:r>
          </a:p>
        </p:txBody>
      </p:sp>
    </p:spTree>
    <p:extLst>
      <p:ext uri="{BB962C8B-B14F-4D97-AF65-F5344CB8AC3E}">
        <p14:creationId xmlns:p14="http://schemas.microsoft.com/office/powerpoint/2010/main" val="419767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3" y="2666999"/>
            <a:ext cx="4002088" cy="3124201"/>
          </a:xfrm>
        </p:spPr>
        <p:txBody>
          <a:bodyPr/>
          <a:lstStyle/>
          <a:p>
            <a:r>
              <a:rPr lang="en-US" dirty="0"/>
              <a:t>For the experiment I created a python program that would analyze a document that was encrypted with a keyword that I provided</a:t>
            </a:r>
          </a:p>
          <a:p>
            <a:r>
              <a:rPr lang="en-US" dirty="0"/>
              <a:t>I would select a sequence of three characters and search iterations of it in the document</a:t>
            </a:r>
          </a:p>
          <a:p>
            <a:r>
              <a:rPr lang="en-US" dirty="0"/>
              <a:t>Get the factors to obtain the presumed key length</a:t>
            </a:r>
          </a:p>
        </p:txBody>
      </p:sp>
      <p:pic>
        <p:nvPicPr>
          <p:cNvPr id="5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71592" y="2666999"/>
            <a:ext cx="5531433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4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2110" y="1761689"/>
            <a:ext cx="5656465" cy="4029512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607967" y="2304661"/>
            <a:ext cx="4895056" cy="3486539"/>
          </a:xfrm>
        </p:spPr>
        <p:txBody>
          <a:bodyPr/>
          <a:lstStyle/>
          <a:p>
            <a:r>
              <a:rPr lang="en-US" dirty="0"/>
              <a:t>Additionally we can try reverse obtaining one of the most common three letter words which is THE</a:t>
            </a:r>
          </a:p>
          <a:p>
            <a:r>
              <a:rPr lang="en-US" dirty="0"/>
              <a:t>With the position and subsequent analysis we could obtain the possible length</a:t>
            </a:r>
          </a:p>
        </p:txBody>
      </p:sp>
    </p:spTree>
    <p:extLst>
      <p:ext uri="{BB962C8B-B14F-4D97-AF65-F5344CB8AC3E}">
        <p14:creationId xmlns:p14="http://schemas.microsoft.com/office/powerpoint/2010/main" val="374106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from this experiment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longer and varied character the key has, more difficult is to find it as it leads to less repetitions</a:t>
            </a:r>
          </a:p>
          <a:p>
            <a:r>
              <a:rPr lang="en-US" dirty="0"/>
              <a:t>Encrypting the ciphertext again with a different keyword can decrease chances of obtaining plaintext. Obviously the main problem with this method is that you require more keys</a:t>
            </a:r>
          </a:p>
          <a:p>
            <a:r>
              <a:rPr lang="en-US" dirty="0"/>
              <a:t>The shorter the document is it’s more difficult to find it since not many words are used</a:t>
            </a:r>
          </a:p>
          <a:p>
            <a:r>
              <a:rPr lang="en-US" dirty="0"/>
              <a:t>Keeping the document format along with punctuations make it easier to decipher</a:t>
            </a:r>
          </a:p>
        </p:txBody>
      </p:sp>
    </p:spTree>
    <p:extLst>
      <p:ext uri="{BB962C8B-B14F-4D97-AF65-F5344CB8AC3E}">
        <p14:creationId xmlns:p14="http://schemas.microsoft.com/office/powerpoint/2010/main" val="363448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7175" y="2703822"/>
            <a:ext cx="4895850" cy="305055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40954" y="2667000"/>
            <a:ext cx="438098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92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2847</TotalTime>
  <Words>652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Analyzing Vigenere Vulnerabilities</vt:lpstr>
      <vt:lpstr>About the project</vt:lpstr>
      <vt:lpstr>Vigenere Weakness</vt:lpstr>
      <vt:lpstr>PowerPoint Presentation</vt:lpstr>
      <vt:lpstr>Frequency in English</vt:lpstr>
      <vt:lpstr>The experiment</vt:lpstr>
      <vt:lpstr>PowerPoint Presentation</vt:lpstr>
      <vt:lpstr>Conclusions from this experiment</vt:lpstr>
      <vt:lpstr>PowerPoint Presentation</vt:lpstr>
      <vt:lpstr>Q &amp; 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Vigniere Cracker</dc:title>
  <dc:creator>Mario</dc:creator>
  <cp:lastModifiedBy>Mario</cp:lastModifiedBy>
  <cp:revision>18</cp:revision>
  <dcterms:created xsi:type="dcterms:W3CDTF">2017-04-19T23:38:46Z</dcterms:created>
  <dcterms:modified xsi:type="dcterms:W3CDTF">2017-04-22T23:29:03Z</dcterms:modified>
</cp:coreProperties>
</file>