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96B9"/>
    <a:srgbClr val="5E6B9A"/>
    <a:srgbClr val="E9EBF1"/>
    <a:srgbClr val="D2D6E4"/>
    <a:srgbClr val="B495C2"/>
    <a:srgbClr val="E1D5E7"/>
    <a:srgbClr val="E98F8F"/>
    <a:srgbClr val="FEB6B6"/>
    <a:srgbClr val="FECFCF"/>
    <a:srgbClr val="FF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9BF99-1A77-4E77-BCCB-F05B896ACBD8}" v="93" dt="2021-06-03T01:40:01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94660"/>
  </p:normalViewPr>
  <p:slideViewPr>
    <p:cSldViewPr snapToGrid="0">
      <p:cViewPr>
        <p:scale>
          <a:sx n="62" d="100"/>
          <a:sy n="62" d="100"/>
        </p:scale>
        <p:origin x="34" y="-8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Marks" userId="23c45164968f2109" providerId="LiveId" clId="{A2D9BF99-1A77-4E77-BCCB-F05B896ACBD8}"/>
    <pc:docChg chg="undo redo custSel modSld">
      <pc:chgData name="Elizabeth Marks" userId="23c45164968f2109" providerId="LiveId" clId="{A2D9BF99-1A77-4E77-BCCB-F05B896ACBD8}" dt="2021-06-03T01:40:46.366" v="1925" actId="1076"/>
      <pc:docMkLst>
        <pc:docMk/>
      </pc:docMkLst>
      <pc:sldChg chg="addSp delSp modSp mod delAnim modAnim">
        <pc:chgData name="Elizabeth Marks" userId="23c45164968f2109" providerId="LiveId" clId="{A2D9BF99-1A77-4E77-BCCB-F05B896ACBD8}" dt="2021-06-03T01:40:46.366" v="1925" actId="1076"/>
        <pc:sldMkLst>
          <pc:docMk/>
          <pc:sldMk cId="4250069135" sldId="256"/>
        </pc:sldMkLst>
        <pc:spChg chg="mod">
          <ac:chgData name="Elizabeth Marks" userId="23c45164968f2109" providerId="LiveId" clId="{A2D9BF99-1A77-4E77-BCCB-F05B896ACBD8}" dt="2021-06-03T00:39:10.481" v="402" actId="1076"/>
          <ac:spMkLst>
            <pc:docMk/>
            <pc:sldMk cId="4250069135" sldId="256"/>
            <ac:spMk id="5" creationId="{3C7AA9EA-4235-4F7C-B014-7284FF789513}"/>
          </ac:spMkLst>
        </pc:spChg>
        <pc:spChg chg="add mod">
          <ac:chgData name="Elizabeth Marks" userId="23c45164968f2109" providerId="LiveId" clId="{A2D9BF99-1A77-4E77-BCCB-F05B896ACBD8}" dt="2021-06-03T00:42:12.398" v="409" actId="207"/>
          <ac:spMkLst>
            <pc:docMk/>
            <pc:sldMk cId="4250069135" sldId="256"/>
            <ac:spMk id="7" creationId="{1EA522AE-2A4D-4F9C-8C43-76429576E0CB}"/>
          </ac:spMkLst>
        </pc:spChg>
        <pc:spChg chg="add mod">
          <ac:chgData name="Elizabeth Marks" userId="23c45164968f2109" providerId="LiveId" clId="{A2D9BF99-1A77-4E77-BCCB-F05B896ACBD8}" dt="2021-06-03T00:57:36.904" v="450" actId="14100"/>
          <ac:spMkLst>
            <pc:docMk/>
            <pc:sldMk cId="4250069135" sldId="256"/>
            <ac:spMk id="8" creationId="{C9A10B6C-F6F2-4148-999F-1DB682C453ED}"/>
          </ac:spMkLst>
        </pc:spChg>
        <pc:spChg chg="add del mod">
          <ac:chgData name="Elizabeth Marks" userId="23c45164968f2109" providerId="LiveId" clId="{A2D9BF99-1A77-4E77-BCCB-F05B896ACBD8}" dt="2021-06-03T00:58:08.236" v="451" actId="478"/>
          <ac:spMkLst>
            <pc:docMk/>
            <pc:sldMk cId="4250069135" sldId="256"/>
            <ac:spMk id="9" creationId="{8495D2AE-BDBD-4196-BFD1-B6438992FDA9}"/>
          </ac:spMkLst>
        </pc:spChg>
        <pc:spChg chg="add del mod">
          <ac:chgData name="Elizabeth Marks" userId="23c45164968f2109" providerId="LiveId" clId="{A2D9BF99-1A77-4E77-BCCB-F05B896ACBD8}" dt="2021-06-03T01:25:11.322" v="1695" actId="478"/>
          <ac:spMkLst>
            <pc:docMk/>
            <pc:sldMk cId="4250069135" sldId="256"/>
            <ac:spMk id="10" creationId="{27B50F44-9912-4C07-A63B-16AC0FFAF222}"/>
          </ac:spMkLst>
        </pc:spChg>
        <pc:spChg chg="add mod">
          <ac:chgData name="Elizabeth Marks" userId="23c45164968f2109" providerId="LiveId" clId="{A2D9BF99-1A77-4E77-BCCB-F05B896ACBD8}" dt="2021-06-03T00:42:12.398" v="409" actId="207"/>
          <ac:spMkLst>
            <pc:docMk/>
            <pc:sldMk cId="4250069135" sldId="256"/>
            <ac:spMk id="11" creationId="{4C199662-F517-43F0-8412-DF0A52EFE55C}"/>
          </ac:spMkLst>
        </pc:spChg>
        <pc:spChg chg="add mod">
          <ac:chgData name="Elizabeth Marks" userId="23c45164968f2109" providerId="LiveId" clId="{A2D9BF99-1A77-4E77-BCCB-F05B896ACBD8}" dt="2021-06-03T00:42:12.398" v="409" actId="207"/>
          <ac:spMkLst>
            <pc:docMk/>
            <pc:sldMk cId="4250069135" sldId="256"/>
            <ac:spMk id="12" creationId="{68287413-5FDC-47CD-874E-C43CD33FE846}"/>
          </ac:spMkLst>
        </pc:spChg>
        <pc:spChg chg="add mod">
          <ac:chgData name="Elizabeth Marks" userId="23c45164968f2109" providerId="LiveId" clId="{A2D9BF99-1A77-4E77-BCCB-F05B896ACBD8}" dt="2021-06-03T00:42:12.398" v="409" actId="207"/>
          <ac:spMkLst>
            <pc:docMk/>
            <pc:sldMk cId="4250069135" sldId="256"/>
            <ac:spMk id="13" creationId="{BB84C534-CD96-4724-972D-E52DD19E78A9}"/>
          </ac:spMkLst>
        </pc:spChg>
        <pc:spChg chg="add mod">
          <ac:chgData name="Elizabeth Marks" userId="23c45164968f2109" providerId="LiveId" clId="{A2D9BF99-1A77-4E77-BCCB-F05B896ACBD8}" dt="2021-06-03T00:42:12.398" v="409" actId="207"/>
          <ac:spMkLst>
            <pc:docMk/>
            <pc:sldMk cId="4250069135" sldId="256"/>
            <ac:spMk id="14" creationId="{F7BDBAE5-DAAF-4D9C-9248-6ADCB25B284D}"/>
          </ac:spMkLst>
        </pc:spChg>
        <pc:spChg chg="add mod">
          <ac:chgData name="Elizabeth Marks" userId="23c45164968f2109" providerId="LiveId" clId="{A2D9BF99-1A77-4E77-BCCB-F05B896ACBD8}" dt="2021-06-03T00:42:12.398" v="409" actId="207"/>
          <ac:spMkLst>
            <pc:docMk/>
            <pc:sldMk cId="4250069135" sldId="256"/>
            <ac:spMk id="15" creationId="{A54782B7-A6EF-42D6-8E2A-F04AC5DB4ADC}"/>
          </ac:spMkLst>
        </pc:spChg>
        <pc:spChg chg="add mod">
          <ac:chgData name="Elizabeth Marks" userId="23c45164968f2109" providerId="LiveId" clId="{A2D9BF99-1A77-4E77-BCCB-F05B896ACBD8}" dt="2021-06-03T00:15:32.174" v="286" actId="207"/>
          <ac:spMkLst>
            <pc:docMk/>
            <pc:sldMk cId="4250069135" sldId="256"/>
            <ac:spMk id="16" creationId="{D604B14D-153E-4A3B-BB2F-8B446FD765DF}"/>
          </ac:spMkLst>
        </pc:spChg>
        <pc:spChg chg="add mod">
          <ac:chgData name="Elizabeth Marks" userId="23c45164968f2109" providerId="LiveId" clId="{A2D9BF99-1A77-4E77-BCCB-F05B896ACBD8}" dt="2021-06-03T00:37:12.430" v="394" actId="1076"/>
          <ac:spMkLst>
            <pc:docMk/>
            <pc:sldMk cId="4250069135" sldId="256"/>
            <ac:spMk id="17" creationId="{59BED99F-29C5-46B6-A6CB-419A95B591E3}"/>
          </ac:spMkLst>
        </pc:spChg>
        <pc:spChg chg="add mod">
          <ac:chgData name="Elizabeth Marks" userId="23c45164968f2109" providerId="LiveId" clId="{A2D9BF99-1A77-4E77-BCCB-F05B896ACBD8}" dt="2021-06-03T00:15:32.174" v="286" actId="207"/>
          <ac:spMkLst>
            <pc:docMk/>
            <pc:sldMk cId="4250069135" sldId="256"/>
            <ac:spMk id="18" creationId="{78A0EAD6-45FB-4FC5-8280-ACADECBA37F0}"/>
          </ac:spMkLst>
        </pc:spChg>
        <pc:spChg chg="add mod">
          <ac:chgData name="Elizabeth Marks" userId="23c45164968f2109" providerId="LiveId" clId="{A2D9BF99-1A77-4E77-BCCB-F05B896ACBD8}" dt="2021-06-03T00:15:32.174" v="286" actId="207"/>
          <ac:spMkLst>
            <pc:docMk/>
            <pc:sldMk cId="4250069135" sldId="256"/>
            <ac:spMk id="19" creationId="{2F32A0E0-FE8D-4FBD-9294-EDF513F113E7}"/>
          </ac:spMkLst>
        </pc:spChg>
        <pc:spChg chg="add mod">
          <ac:chgData name="Elizabeth Marks" userId="23c45164968f2109" providerId="LiveId" clId="{A2D9BF99-1A77-4E77-BCCB-F05B896ACBD8}" dt="2021-06-03T00:15:32.174" v="286" actId="207"/>
          <ac:spMkLst>
            <pc:docMk/>
            <pc:sldMk cId="4250069135" sldId="256"/>
            <ac:spMk id="20" creationId="{2518F9D6-8914-48B4-80C9-DA6D2C865156}"/>
          </ac:spMkLst>
        </pc:spChg>
        <pc:spChg chg="add mod">
          <ac:chgData name="Elizabeth Marks" userId="23c45164968f2109" providerId="LiveId" clId="{A2D9BF99-1A77-4E77-BCCB-F05B896ACBD8}" dt="2021-06-03T00:15:32.174" v="286" actId="207"/>
          <ac:spMkLst>
            <pc:docMk/>
            <pc:sldMk cId="4250069135" sldId="256"/>
            <ac:spMk id="21" creationId="{1E3A826B-9B81-46E7-8BFF-09B699900D4D}"/>
          </ac:spMkLst>
        </pc:spChg>
        <pc:spChg chg="add mod">
          <ac:chgData name="Elizabeth Marks" userId="23c45164968f2109" providerId="LiveId" clId="{A2D9BF99-1A77-4E77-BCCB-F05B896ACBD8}" dt="2021-06-03T00:15:32.174" v="286" actId="207"/>
          <ac:spMkLst>
            <pc:docMk/>
            <pc:sldMk cId="4250069135" sldId="256"/>
            <ac:spMk id="22" creationId="{00E71853-57E1-4114-B6C1-AB547D17B259}"/>
          </ac:spMkLst>
        </pc:spChg>
        <pc:spChg chg="add mod">
          <ac:chgData name="Elizabeth Marks" userId="23c45164968f2109" providerId="LiveId" clId="{A2D9BF99-1A77-4E77-BCCB-F05B896ACBD8}" dt="2021-06-03T00:15:32.174" v="286" actId="207"/>
          <ac:spMkLst>
            <pc:docMk/>
            <pc:sldMk cId="4250069135" sldId="256"/>
            <ac:spMk id="23" creationId="{00E2A71A-43CF-47C1-B44D-1290641F9A76}"/>
          </ac:spMkLst>
        </pc:spChg>
        <pc:spChg chg="add mod">
          <ac:chgData name="Elizabeth Marks" userId="23c45164968f2109" providerId="LiveId" clId="{A2D9BF99-1A77-4E77-BCCB-F05B896ACBD8}" dt="2021-06-03T01:37:49.207" v="1911" actId="1076"/>
          <ac:spMkLst>
            <pc:docMk/>
            <pc:sldMk cId="4250069135" sldId="256"/>
            <ac:spMk id="24" creationId="{FE2B3025-7DD1-4F56-9753-F5290C7CB018}"/>
          </ac:spMkLst>
        </pc:spChg>
        <pc:spChg chg="add mod">
          <ac:chgData name="Elizabeth Marks" userId="23c45164968f2109" providerId="LiveId" clId="{A2D9BF99-1A77-4E77-BCCB-F05B896ACBD8}" dt="2021-06-03T01:11:05.784" v="1201" actId="1076"/>
          <ac:spMkLst>
            <pc:docMk/>
            <pc:sldMk cId="4250069135" sldId="256"/>
            <ac:spMk id="25" creationId="{F72BEBA2-F451-4C22-9346-323BC19F1C86}"/>
          </ac:spMkLst>
        </pc:spChg>
        <pc:spChg chg="add mod">
          <ac:chgData name="Elizabeth Marks" userId="23c45164968f2109" providerId="LiveId" clId="{A2D9BF99-1A77-4E77-BCCB-F05B896ACBD8}" dt="2021-06-03T00:56:29.689" v="443" actId="14100"/>
          <ac:spMkLst>
            <pc:docMk/>
            <pc:sldMk cId="4250069135" sldId="256"/>
            <ac:spMk id="26" creationId="{649B140F-DEBA-4287-8639-EB3B749FAB95}"/>
          </ac:spMkLst>
        </pc:spChg>
        <pc:spChg chg="add del mod">
          <ac:chgData name="Elizabeth Marks" userId="23c45164968f2109" providerId="LiveId" clId="{A2D9BF99-1A77-4E77-BCCB-F05B896ACBD8}" dt="2021-06-03T00:20:43.841" v="294"/>
          <ac:spMkLst>
            <pc:docMk/>
            <pc:sldMk cId="4250069135" sldId="256"/>
            <ac:spMk id="27" creationId="{CE161840-F2D5-4EAB-937A-8BFBE23D8562}"/>
          </ac:spMkLst>
        </pc:spChg>
        <pc:spChg chg="add del mod">
          <ac:chgData name="Elizabeth Marks" userId="23c45164968f2109" providerId="LiveId" clId="{A2D9BF99-1A77-4E77-BCCB-F05B896ACBD8}" dt="2021-06-03T00:20:43.841" v="294"/>
          <ac:spMkLst>
            <pc:docMk/>
            <pc:sldMk cId="4250069135" sldId="256"/>
            <ac:spMk id="28" creationId="{AD0300B6-2404-4E5A-A4A4-4683B885C6BE}"/>
          </ac:spMkLst>
        </pc:spChg>
        <pc:spChg chg="add del mod">
          <ac:chgData name="Elizabeth Marks" userId="23c45164968f2109" providerId="LiveId" clId="{A2D9BF99-1A77-4E77-BCCB-F05B896ACBD8}" dt="2021-06-03T00:20:43.841" v="294"/>
          <ac:spMkLst>
            <pc:docMk/>
            <pc:sldMk cId="4250069135" sldId="256"/>
            <ac:spMk id="31" creationId="{5A9AF13A-F845-4D7F-B9BB-8616875AD5CB}"/>
          </ac:spMkLst>
        </pc:spChg>
        <pc:spChg chg="add del mod">
          <ac:chgData name="Elizabeth Marks" userId="23c45164968f2109" providerId="LiveId" clId="{A2D9BF99-1A77-4E77-BCCB-F05B896ACBD8}" dt="2021-06-03T00:20:43.841" v="294"/>
          <ac:spMkLst>
            <pc:docMk/>
            <pc:sldMk cId="4250069135" sldId="256"/>
            <ac:spMk id="32" creationId="{2E885521-9E57-49C3-86CB-97074D080AD7}"/>
          </ac:spMkLst>
        </pc:spChg>
        <pc:spChg chg="add del mod">
          <ac:chgData name="Elizabeth Marks" userId="23c45164968f2109" providerId="LiveId" clId="{A2D9BF99-1A77-4E77-BCCB-F05B896ACBD8}" dt="2021-06-03T00:20:43.841" v="294"/>
          <ac:spMkLst>
            <pc:docMk/>
            <pc:sldMk cId="4250069135" sldId="256"/>
            <ac:spMk id="33" creationId="{DC161DA5-716B-4DA2-8734-EBB44CFF4C33}"/>
          </ac:spMkLst>
        </pc:spChg>
        <pc:spChg chg="add del mod">
          <ac:chgData name="Elizabeth Marks" userId="23c45164968f2109" providerId="LiveId" clId="{A2D9BF99-1A77-4E77-BCCB-F05B896ACBD8}" dt="2021-06-03T00:20:43.841" v="294"/>
          <ac:spMkLst>
            <pc:docMk/>
            <pc:sldMk cId="4250069135" sldId="256"/>
            <ac:spMk id="34" creationId="{644BB15E-AFFF-4759-9349-66A637E316A3}"/>
          </ac:spMkLst>
        </pc:spChg>
        <pc:spChg chg="add del mod">
          <ac:chgData name="Elizabeth Marks" userId="23c45164968f2109" providerId="LiveId" clId="{A2D9BF99-1A77-4E77-BCCB-F05B896ACBD8}" dt="2021-06-03T00:20:43.841" v="294"/>
          <ac:spMkLst>
            <pc:docMk/>
            <pc:sldMk cId="4250069135" sldId="256"/>
            <ac:spMk id="35" creationId="{F322D92D-7B33-4DD3-BE6B-BC5C46F5701F}"/>
          </ac:spMkLst>
        </pc:spChg>
        <pc:spChg chg="add del mod">
          <ac:chgData name="Elizabeth Marks" userId="23c45164968f2109" providerId="LiveId" clId="{A2D9BF99-1A77-4E77-BCCB-F05B896ACBD8}" dt="2021-06-03T00:20:43.841" v="294"/>
          <ac:spMkLst>
            <pc:docMk/>
            <pc:sldMk cId="4250069135" sldId="256"/>
            <ac:spMk id="36" creationId="{3A2473B1-F9E9-47C3-9888-26FB7E4A8A46}"/>
          </ac:spMkLst>
        </pc:spChg>
        <pc:spChg chg="add del mod">
          <ac:chgData name="Elizabeth Marks" userId="23c45164968f2109" providerId="LiveId" clId="{A2D9BF99-1A77-4E77-BCCB-F05B896ACBD8}" dt="2021-06-03T00:20:43.841" v="294"/>
          <ac:spMkLst>
            <pc:docMk/>
            <pc:sldMk cId="4250069135" sldId="256"/>
            <ac:spMk id="37" creationId="{B028935E-E3C5-4578-974D-40D241EC7395}"/>
          </ac:spMkLst>
        </pc:spChg>
        <pc:spChg chg="add del mod">
          <ac:chgData name="Elizabeth Marks" userId="23c45164968f2109" providerId="LiveId" clId="{A2D9BF99-1A77-4E77-BCCB-F05B896ACBD8}" dt="2021-06-03T00:20:43.841" v="294"/>
          <ac:spMkLst>
            <pc:docMk/>
            <pc:sldMk cId="4250069135" sldId="256"/>
            <ac:spMk id="38" creationId="{A38DED57-1316-4E78-A3C8-F816E32128F8}"/>
          </ac:spMkLst>
        </pc:spChg>
        <pc:spChg chg="add del mod">
          <ac:chgData name="Elizabeth Marks" userId="23c45164968f2109" providerId="LiveId" clId="{A2D9BF99-1A77-4E77-BCCB-F05B896ACBD8}" dt="2021-06-03T00:20:50.010" v="296"/>
          <ac:spMkLst>
            <pc:docMk/>
            <pc:sldMk cId="4250069135" sldId="256"/>
            <ac:spMk id="39" creationId="{56112F9E-DAD8-49CB-8F54-22B09799A090}"/>
          </ac:spMkLst>
        </pc:spChg>
        <pc:spChg chg="add del mod">
          <ac:chgData name="Elizabeth Marks" userId="23c45164968f2109" providerId="LiveId" clId="{A2D9BF99-1A77-4E77-BCCB-F05B896ACBD8}" dt="2021-06-03T00:20:50.010" v="296"/>
          <ac:spMkLst>
            <pc:docMk/>
            <pc:sldMk cId="4250069135" sldId="256"/>
            <ac:spMk id="40" creationId="{4B0EB87B-E352-4B03-99CC-4323EC2CF38F}"/>
          </ac:spMkLst>
        </pc:spChg>
        <pc:spChg chg="add del mod">
          <ac:chgData name="Elizabeth Marks" userId="23c45164968f2109" providerId="LiveId" clId="{A2D9BF99-1A77-4E77-BCCB-F05B896ACBD8}" dt="2021-06-03T00:20:50.010" v="296"/>
          <ac:spMkLst>
            <pc:docMk/>
            <pc:sldMk cId="4250069135" sldId="256"/>
            <ac:spMk id="43" creationId="{BEF8BC42-A69E-405F-BE2F-76C5514AA4E8}"/>
          </ac:spMkLst>
        </pc:spChg>
        <pc:spChg chg="add del mod">
          <ac:chgData name="Elizabeth Marks" userId="23c45164968f2109" providerId="LiveId" clId="{A2D9BF99-1A77-4E77-BCCB-F05B896ACBD8}" dt="2021-06-03T00:20:50.010" v="296"/>
          <ac:spMkLst>
            <pc:docMk/>
            <pc:sldMk cId="4250069135" sldId="256"/>
            <ac:spMk id="44" creationId="{EF2C3636-10EC-4F5A-83A8-A195DB39F8CA}"/>
          </ac:spMkLst>
        </pc:spChg>
        <pc:spChg chg="add del mod">
          <ac:chgData name="Elizabeth Marks" userId="23c45164968f2109" providerId="LiveId" clId="{A2D9BF99-1A77-4E77-BCCB-F05B896ACBD8}" dt="2021-06-03T00:20:50.010" v="296"/>
          <ac:spMkLst>
            <pc:docMk/>
            <pc:sldMk cId="4250069135" sldId="256"/>
            <ac:spMk id="45" creationId="{0E8AD07D-04C2-444F-B3E5-1800EE267A1C}"/>
          </ac:spMkLst>
        </pc:spChg>
        <pc:spChg chg="add del mod">
          <ac:chgData name="Elizabeth Marks" userId="23c45164968f2109" providerId="LiveId" clId="{A2D9BF99-1A77-4E77-BCCB-F05B896ACBD8}" dt="2021-06-03T00:20:50.010" v="296"/>
          <ac:spMkLst>
            <pc:docMk/>
            <pc:sldMk cId="4250069135" sldId="256"/>
            <ac:spMk id="46" creationId="{88DFFA2E-2E37-4A54-8E0A-8C09E85A1DBD}"/>
          </ac:spMkLst>
        </pc:spChg>
        <pc:spChg chg="add del mod">
          <ac:chgData name="Elizabeth Marks" userId="23c45164968f2109" providerId="LiveId" clId="{A2D9BF99-1A77-4E77-BCCB-F05B896ACBD8}" dt="2021-06-03T00:20:50.010" v="296"/>
          <ac:spMkLst>
            <pc:docMk/>
            <pc:sldMk cId="4250069135" sldId="256"/>
            <ac:spMk id="47" creationId="{A7055E40-11DA-4A0C-BACD-CF89DB90F0FD}"/>
          </ac:spMkLst>
        </pc:spChg>
        <pc:spChg chg="add del mod">
          <ac:chgData name="Elizabeth Marks" userId="23c45164968f2109" providerId="LiveId" clId="{A2D9BF99-1A77-4E77-BCCB-F05B896ACBD8}" dt="2021-06-03T00:20:50.010" v="296"/>
          <ac:spMkLst>
            <pc:docMk/>
            <pc:sldMk cId="4250069135" sldId="256"/>
            <ac:spMk id="48" creationId="{FA9E7DA9-517D-49C2-9E5C-55CFAABDB0DD}"/>
          </ac:spMkLst>
        </pc:spChg>
        <pc:spChg chg="add del mod">
          <ac:chgData name="Elizabeth Marks" userId="23c45164968f2109" providerId="LiveId" clId="{A2D9BF99-1A77-4E77-BCCB-F05B896ACBD8}" dt="2021-06-03T00:20:50.010" v="296"/>
          <ac:spMkLst>
            <pc:docMk/>
            <pc:sldMk cId="4250069135" sldId="256"/>
            <ac:spMk id="49" creationId="{1088D5B9-FEEB-4C34-9344-2CE4CD637D3B}"/>
          </ac:spMkLst>
        </pc:spChg>
        <pc:spChg chg="add del mod">
          <ac:chgData name="Elizabeth Marks" userId="23c45164968f2109" providerId="LiveId" clId="{A2D9BF99-1A77-4E77-BCCB-F05B896ACBD8}" dt="2021-06-03T00:20:50.010" v="296"/>
          <ac:spMkLst>
            <pc:docMk/>
            <pc:sldMk cId="4250069135" sldId="256"/>
            <ac:spMk id="50" creationId="{D1D2E5A6-1B08-4A10-A144-5C9B85FAD56C}"/>
          </ac:spMkLst>
        </pc:spChg>
        <pc:spChg chg="add mod">
          <ac:chgData name="Elizabeth Marks" userId="23c45164968f2109" providerId="LiveId" clId="{A2D9BF99-1A77-4E77-BCCB-F05B896ACBD8}" dt="2021-06-03T00:56:46.617" v="448" actId="113"/>
          <ac:spMkLst>
            <pc:docMk/>
            <pc:sldMk cId="4250069135" sldId="256"/>
            <ac:spMk id="51" creationId="{6C56C80F-55C6-4C55-A2B5-B6CAC7A8906F}"/>
          </ac:spMkLst>
        </pc:spChg>
        <pc:spChg chg="add mod">
          <ac:chgData name="Elizabeth Marks" userId="23c45164968f2109" providerId="LiveId" clId="{A2D9BF99-1A77-4E77-BCCB-F05B896ACBD8}" dt="2021-06-03T00:56:46.617" v="448" actId="113"/>
          <ac:spMkLst>
            <pc:docMk/>
            <pc:sldMk cId="4250069135" sldId="256"/>
            <ac:spMk id="52" creationId="{BAC394F0-BECF-44E9-9334-F1EC622AA49C}"/>
          </ac:spMkLst>
        </pc:spChg>
        <pc:spChg chg="add mod">
          <ac:chgData name="Elizabeth Marks" userId="23c45164968f2109" providerId="LiveId" clId="{A2D9BF99-1A77-4E77-BCCB-F05B896ACBD8}" dt="2021-06-03T00:56:46.617" v="448" actId="113"/>
          <ac:spMkLst>
            <pc:docMk/>
            <pc:sldMk cId="4250069135" sldId="256"/>
            <ac:spMk id="55" creationId="{2CAD622E-A02F-4E8D-AB23-150E8D84FBD3}"/>
          </ac:spMkLst>
        </pc:spChg>
        <pc:spChg chg="add mod">
          <ac:chgData name="Elizabeth Marks" userId="23c45164968f2109" providerId="LiveId" clId="{A2D9BF99-1A77-4E77-BCCB-F05B896ACBD8}" dt="2021-06-03T00:56:46.617" v="448" actId="113"/>
          <ac:spMkLst>
            <pc:docMk/>
            <pc:sldMk cId="4250069135" sldId="256"/>
            <ac:spMk id="56" creationId="{BD21040B-334E-4C60-B3DC-59A1E03697BE}"/>
          </ac:spMkLst>
        </pc:spChg>
        <pc:spChg chg="add mod">
          <ac:chgData name="Elizabeth Marks" userId="23c45164968f2109" providerId="LiveId" clId="{A2D9BF99-1A77-4E77-BCCB-F05B896ACBD8}" dt="2021-06-03T00:56:46.617" v="448" actId="113"/>
          <ac:spMkLst>
            <pc:docMk/>
            <pc:sldMk cId="4250069135" sldId="256"/>
            <ac:spMk id="57" creationId="{09D84186-0115-4D62-BEC1-AA49FCAB3A3B}"/>
          </ac:spMkLst>
        </pc:spChg>
        <pc:spChg chg="add mod">
          <ac:chgData name="Elizabeth Marks" userId="23c45164968f2109" providerId="LiveId" clId="{A2D9BF99-1A77-4E77-BCCB-F05B896ACBD8}" dt="2021-06-03T00:56:46.617" v="448" actId="113"/>
          <ac:spMkLst>
            <pc:docMk/>
            <pc:sldMk cId="4250069135" sldId="256"/>
            <ac:spMk id="58" creationId="{234E0974-AF97-4F85-8888-24DD2E622EA3}"/>
          </ac:spMkLst>
        </pc:spChg>
        <pc:spChg chg="add mod">
          <ac:chgData name="Elizabeth Marks" userId="23c45164968f2109" providerId="LiveId" clId="{A2D9BF99-1A77-4E77-BCCB-F05B896ACBD8}" dt="2021-06-03T00:57:25.776" v="449" actId="122"/>
          <ac:spMkLst>
            <pc:docMk/>
            <pc:sldMk cId="4250069135" sldId="256"/>
            <ac:spMk id="59" creationId="{5460DA3B-4F86-4B89-A737-2653546C5C08}"/>
          </ac:spMkLst>
        </pc:spChg>
        <pc:spChg chg="add mod">
          <ac:chgData name="Elizabeth Marks" userId="23c45164968f2109" providerId="LiveId" clId="{A2D9BF99-1A77-4E77-BCCB-F05B896ACBD8}" dt="2021-06-03T00:56:46.617" v="448" actId="113"/>
          <ac:spMkLst>
            <pc:docMk/>
            <pc:sldMk cId="4250069135" sldId="256"/>
            <ac:spMk id="60" creationId="{5FEF9E06-74EC-4CFD-890C-85EC49D0FBC6}"/>
          </ac:spMkLst>
        </pc:spChg>
        <pc:spChg chg="add mod">
          <ac:chgData name="Elizabeth Marks" userId="23c45164968f2109" providerId="LiveId" clId="{A2D9BF99-1A77-4E77-BCCB-F05B896ACBD8}" dt="2021-06-03T00:56:46.617" v="448" actId="113"/>
          <ac:spMkLst>
            <pc:docMk/>
            <pc:sldMk cId="4250069135" sldId="256"/>
            <ac:spMk id="61" creationId="{7E9B14FC-4D44-4BFF-BCB4-43D7EC401B9E}"/>
          </ac:spMkLst>
        </pc:spChg>
        <pc:spChg chg="add mod">
          <ac:chgData name="Elizabeth Marks" userId="23c45164968f2109" providerId="LiveId" clId="{A2D9BF99-1A77-4E77-BCCB-F05B896ACBD8}" dt="2021-06-03T00:56:46.617" v="448" actId="113"/>
          <ac:spMkLst>
            <pc:docMk/>
            <pc:sldMk cId="4250069135" sldId="256"/>
            <ac:spMk id="62" creationId="{F98B4E60-0D74-459F-97CD-C5CDC7185379}"/>
          </ac:spMkLst>
        </pc:spChg>
        <pc:spChg chg="mod">
          <ac:chgData name="Elizabeth Marks" userId="23c45164968f2109" providerId="LiveId" clId="{A2D9BF99-1A77-4E77-BCCB-F05B896ACBD8}" dt="2021-06-03T00:38:56.659" v="398"/>
          <ac:spMkLst>
            <pc:docMk/>
            <pc:sldMk cId="4250069135" sldId="256"/>
            <ac:spMk id="64" creationId="{82807AEB-B6DB-42BA-BAC9-DD99B79D242D}"/>
          </ac:spMkLst>
        </pc:spChg>
        <pc:spChg chg="mod">
          <ac:chgData name="Elizabeth Marks" userId="23c45164968f2109" providerId="LiveId" clId="{A2D9BF99-1A77-4E77-BCCB-F05B896ACBD8}" dt="2021-06-03T00:38:56.659" v="398"/>
          <ac:spMkLst>
            <pc:docMk/>
            <pc:sldMk cId="4250069135" sldId="256"/>
            <ac:spMk id="65" creationId="{4567964F-98B5-4EF7-9E2F-B078B4942BFE}"/>
          </ac:spMkLst>
        </pc:spChg>
        <pc:spChg chg="mod">
          <ac:chgData name="Elizabeth Marks" userId="23c45164968f2109" providerId="LiveId" clId="{A2D9BF99-1A77-4E77-BCCB-F05B896ACBD8}" dt="2021-06-03T00:38:56.659" v="398"/>
          <ac:spMkLst>
            <pc:docMk/>
            <pc:sldMk cId="4250069135" sldId="256"/>
            <ac:spMk id="66" creationId="{8F2453F7-82DB-4E74-8FE1-609B010C73DE}"/>
          </ac:spMkLst>
        </pc:spChg>
        <pc:spChg chg="mod">
          <ac:chgData name="Elizabeth Marks" userId="23c45164968f2109" providerId="LiveId" clId="{A2D9BF99-1A77-4E77-BCCB-F05B896ACBD8}" dt="2021-06-03T00:38:56.659" v="398"/>
          <ac:spMkLst>
            <pc:docMk/>
            <pc:sldMk cId="4250069135" sldId="256"/>
            <ac:spMk id="68" creationId="{499A9C93-9EC0-4446-AD3B-2084E890B387}"/>
          </ac:spMkLst>
        </pc:spChg>
        <pc:spChg chg="mod">
          <ac:chgData name="Elizabeth Marks" userId="23c45164968f2109" providerId="LiveId" clId="{A2D9BF99-1A77-4E77-BCCB-F05B896ACBD8}" dt="2021-06-03T00:38:56.659" v="398"/>
          <ac:spMkLst>
            <pc:docMk/>
            <pc:sldMk cId="4250069135" sldId="256"/>
            <ac:spMk id="70" creationId="{3C805EAD-73A0-424E-B75A-C356200F67D3}"/>
          </ac:spMkLst>
        </pc:spChg>
        <pc:spChg chg="mod">
          <ac:chgData name="Elizabeth Marks" userId="23c45164968f2109" providerId="LiveId" clId="{A2D9BF99-1A77-4E77-BCCB-F05B896ACBD8}" dt="2021-06-03T00:38:56.659" v="398"/>
          <ac:spMkLst>
            <pc:docMk/>
            <pc:sldMk cId="4250069135" sldId="256"/>
            <ac:spMk id="71" creationId="{207DBABC-B5AC-49A7-AFF9-CE60B33EB58D}"/>
          </ac:spMkLst>
        </pc:spChg>
        <pc:spChg chg="mod">
          <ac:chgData name="Elizabeth Marks" userId="23c45164968f2109" providerId="LiveId" clId="{A2D9BF99-1A77-4E77-BCCB-F05B896ACBD8}" dt="2021-06-03T00:38:56.659" v="398"/>
          <ac:spMkLst>
            <pc:docMk/>
            <pc:sldMk cId="4250069135" sldId="256"/>
            <ac:spMk id="72" creationId="{420467BE-F725-4E64-8D0A-09F1F002FD89}"/>
          </ac:spMkLst>
        </pc:spChg>
        <pc:spChg chg="mod">
          <ac:chgData name="Elizabeth Marks" userId="23c45164968f2109" providerId="LiveId" clId="{A2D9BF99-1A77-4E77-BCCB-F05B896ACBD8}" dt="2021-06-03T00:38:56.659" v="398"/>
          <ac:spMkLst>
            <pc:docMk/>
            <pc:sldMk cId="4250069135" sldId="256"/>
            <ac:spMk id="73" creationId="{63B49C63-CC01-4FDB-90C0-EC2D6866E9E2}"/>
          </ac:spMkLst>
        </pc:spChg>
        <pc:spChg chg="mod">
          <ac:chgData name="Elizabeth Marks" userId="23c45164968f2109" providerId="LiveId" clId="{A2D9BF99-1A77-4E77-BCCB-F05B896ACBD8}" dt="2021-06-03T00:38:56.659" v="398"/>
          <ac:spMkLst>
            <pc:docMk/>
            <pc:sldMk cId="4250069135" sldId="256"/>
            <ac:spMk id="74" creationId="{7A9846BD-83CB-4845-8720-5EF33A1AA5BF}"/>
          </ac:spMkLst>
        </pc:spChg>
        <pc:spChg chg="mod">
          <ac:chgData name="Elizabeth Marks" userId="23c45164968f2109" providerId="LiveId" clId="{A2D9BF99-1A77-4E77-BCCB-F05B896ACBD8}" dt="2021-06-03T00:38:56.659" v="398"/>
          <ac:spMkLst>
            <pc:docMk/>
            <pc:sldMk cId="4250069135" sldId="256"/>
            <ac:spMk id="75" creationId="{A096372A-466B-4C33-9DBB-888B0A048352}"/>
          </ac:spMkLst>
        </pc:spChg>
        <pc:spChg chg="mod">
          <ac:chgData name="Elizabeth Marks" userId="23c45164968f2109" providerId="LiveId" clId="{A2D9BF99-1A77-4E77-BCCB-F05B896ACBD8}" dt="2021-06-03T00:39:05.457" v="400"/>
          <ac:spMkLst>
            <pc:docMk/>
            <pc:sldMk cId="4250069135" sldId="256"/>
            <ac:spMk id="77" creationId="{6FD5843F-DD2E-467D-B18A-F0EFDB2EC9F2}"/>
          </ac:spMkLst>
        </pc:spChg>
        <pc:spChg chg="mod">
          <ac:chgData name="Elizabeth Marks" userId="23c45164968f2109" providerId="LiveId" clId="{A2D9BF99-1A77-4E77-BCCB-F05B896ACBD8}" dt="2021-06-03T00:39:05.457" v="400"/>
          <ac:spMkLst>
            <pc:docMk/>
            <pc:sldMk cId="4250069135" sldId="256"/>
            <ac:spMk id="78" creationId="{06771736-154D-476D-B69A-666A25D467EF}"/>
          </ac:spMkLst>
        </pc:spChg>
        <pc:spChg chg="mod">
          <ac:chgData name="Elizabeth Marks" userId="23c45164968f2109" providerId="LiveId" clId="{A2D9BF99-1A77-4E77-BCCB-F05B896ACBD8}" dt="2021-06-03T00:39:05.457" v="400"/>
          <ac:spMkLst>
            <pc:docMk/>
            <pc:sldMk cId="4250069135" sldId="256"/>
            <ac:spMk id="79" creationId="{264C6006-5D20-4EDB-BCC5-79204A60C5DF}"/>
          </ac:spMkLst>
        </pc:spChg>
        <pc:spChg chg="mod">
          <ac:chgData name="Elizabeth Marks" userId="23c45164968f2109" providerId="LiveId" clId="{A2D9BF99-1A77-4E77-BCCB-F05B896ACBD8}" dt="2021-06-03T00:39:05.457" v="400"/>
          <ac:spMkLst>
            <pc:docMk/>
            <pc:sldMk cId="4250069135" sldId="256"/>
            <ac:spMk id="81" creationId="{D031F755-B0C9-457F-82B2-5D7E4E5D500F}"/>
          </ac:spMkLst>
        </pc:spChg>
        <pc:spChg chg="mod">
          <ac:chgData name="Elizabeth Marks" userId="23c45164968f2109" providerId="LiveId" clId="{A2D9BF99-1A77-4E77-BCCB-F05B896ACBD8}" dt="2021-06-03T00:39:05.457" v="400"/>
          <ac:spMkLst>
            <pc:docMk/>
            <pc:sldMk cId="4250069135" sldId="256"/>
            <ac:spMk id="83" creationId="{E0B34811-E565-4C88-A527-4CC619476A6D}"/>
          </ac:spMkLst>
        </pc:spChg>
        <pc:spChg chg="mod">
          <ac:chgData name="Elizabeth Marks" userId="23c45164968f2109" providerId="LiveId" clId="{A2D9BF99-1A77-4E77-BCCB-F05B896ACBD8}" dt="2021-06-03T00:59:20.931" v="465" actId="1076"/>
          <ac:spMkLst>
            <pc:docMk/>
            <pc:sldMk cId="4250069135" sldId="256"/>
            <ac:spMk id="84" creationId="{E75BD494-D2CF-49DF-B5FF-FDA4B8FB30D1}"/>
          </ac:spMkLst>
        </pc:spChg>
        <pc:spChg chg="mod">
          <ac:chgData name="Elizabeth Marks" userId="23c45164968f2109" providerId="LiveId" clId="{A2D9BF99-1A77-4E77-BCCB-F05B896ACBD8}" dt="2021-06-03T00:39:05.457" v="400"/>
          <ac:spMkLst>
            <pc:docMk/>
            <pc:sldMk cId="4250069135" sldId="256"/>
            <ac:spMk id="85" creationId="{16B6F3D1-686F-44AA-9A78-9E44ABB89099}"/>
          </ac:spMkLst>
        </pc:spChg>
        <pc:spChg chg="mod">
          <ac:chgData name="Elizabeth Marks" userId="23c45164968f2109" providerId="LiveId" clId="{A2D9BF99-1A77-4E77-BCCB-F05B896ACBD8}" dt="2021-06-03T00:59:25.819" v="466" actId="14100"/>
          <ac:spMkLst>
            <pc:docMk/>
            <pc:sldMk cId="4250069135" sldId="256"/>
            <ac:spMk id="86" creationId="{2C364B84-41B2-41E1-8728-6C46B9EA54AF}"/>
          </ac:spMkLst>
        </pc:spChg>
        <pc:spChg chg="mod">
          <ac:chgData name="Elizabeth Marks" userId="23c45164968f2109" providerId="LiveId" clId="{A2D9BF99-1A77-4E77-BCCB-F05B896ACBD8}" dt="2021-06-03T00:39:05.457" v="400"/>
          <ac:spMkLst>
            <pc:docMk/>
            <pc:sldMk cId="4250069135" sldId="256"/>
            <ac:spMk id="87" creationId="{E63198CF-B6C9-48DD-9F6C-ECB6A5B58215}"/>
          </ac:spMkLst>
        </pc:spChg>
        <pc:spChg chg="mod">
          <ac:chgData name="Elizabeth Marks" userId="23c45164968f2109" providerId="LiveId" clId="{A2D9BF99-1A77-4E77-BCCB-F05B896ACBD8}" dt="2021-06-03T00:39:05.457" v="400"/>
          <ac:spMkLst>
            <pc:docMk/>
            <pc:sldMk cId="4250069135" sldId="256"/>
            <ac:spMk id="88" creationId="{68E1BA0B-C739-4CCE-918B-DACABB8BC656}"/>
          </ac:spMkLst>
        </pc:spChg>
        <pc:spChg chg="add del mod">
          <ac:chgData name="Elizabeth Marks" userId="23c45164968f2109" providerId="LiveId" clId="{A2D9BF99-1A77-4E77-BCCB-F05B896ACBD8}" dt="2021-06-03T01:11:15.426" v="1202" actId="478"/>
          <ac:spMkLst>
            <pc:docMk/>
            <pc:sldMk cId="4250069135" sldId="256"/>
            <ac:spMk id="89" creationId="{E718C104-7350-4BA5-B0D0-608DE78A0C2B}"/>
          </ac:spMkLst>
        </pc:spChg>
        <pc:spChg chg="mod">
          <ac:chgData name="Elizabeth Marks" userId="23c45164968f2109" providerId="LiveId" clId="{A2D9BF99-1A77-4E77-BCCB-F05B896ACBD8}" dt="2021-06-03T00:59:53.988" v="467"/>
          <ac:spMkLst>
            <pc:docMk/>
            <pc:sldMk cId="4250069135" sldId="256"/>
            <ac:spMk id="91" creationId="{47D23E66-FB28-420A-B334-7B2C340753E7}"/>
          </ac:spMkLst>
        </pc:spChg>
        <pc:spChg chg="mod">
          <ac:chgData name="Elizabeth Marks" userId="23c45164968f2109" providerId="LiveId" clId="{A2D9BF99-1A77-4E77-BCCB-F05B896ACBD8}" dt="2021-06-03T00:59:53.988" v="467"/>
          <ac:spMkLst>
            <pc:docMk/>
            <pc:sldMk cId="4250069135" sldId="256"/>
            <ac:spMk id="92" creationId="{D8FF142A-00C4-42AB-BFB6-4035F9F2D315}"/>
          </ac:spMkLst>
        </pc:spChg>
        <pc:spChg chg="mod">
          <ac:chgData name="Elizabeth Marks" userId="23c45164968f2109" providerId="LiveId" clId="{A2D9BF99-1A77-4E77-BCCB-F05B896ACBD8}" dt="2021-06-03T00:59:53.988" v="467"/>
          <ac:spMkLst>
            <pc:docMk/>
            <pc:sldMk cId="4250069135" sldId="256"/>
            <ac:spMk id="93" creationId="{A89C4E98-68C8-44B0-A72E-5F7C24324B56}"/>
          </ac:spMkLst>
        </pc:spChg>
        <pc:spChg chg="mod">
          <ac:chgData name="Elizabeth Marks" userId="23c45164968f2109" providerId="LiveId" clId="{A2D9BF99-1A77-4E77-BCCB-F05B896ACBD8}" dt="2021-06-03T00:59:53.988" v="467"/>
          <ac:spMkLst>
            <pc:docMk/>
            <pc:sldMk cId="4250069135" sldId="256"/>
            <ac:spMk id="95" creationId="{F014E403-C4C7-40A3-9899-A8FF9818DE12}"/>
          </ac:spMkLst>
        </pc:spChg>
        <pc:spChg chg="mod">
          <ac:chgData name="Elizabeth Marks" userId="23c45164968f2109" providerId="LiveId" clId="{A2D9BF99-1A77-4E77-BCCB-F05B896ACBD8}" dt="2021-06-03T00:59:53.988" v="467"/>
          <ac:spMkLst>
            <pc:docMk/>
            <pc:sldMk cId="4250069135" sldId="256"/>
            <ac:spMk id="97" creationId="{48477755-B7C1-474A-8F29-90B2D174940A}"/>
          </ac:spMkLst>
        </pc:spChg>
        <pc:spChg chg="mod">
          <ac:chgData name="Elizabeth Marks" userId="23c45164968f2109" providerId="LiveId" clId="{A2D9BF99-1A77-4E77-BCCB-F05B896ACBD8}" dt="2021-06-03T00:59:53.988" v="467"/>
          <ac:spMkLst>
            <pc:docMk/>
            <pc:sldMk cId="4250069135" sldId="256"/>
            <ac:spMk id="98" creationId="{4E21B37E-70EA-43F2-9CFD-2E3FA3A6F93D}"/>
          </ac:spMkLst>
        </pc:spChg>
        <pc:spChg chg="mod">
          <ac:chgData name="Elizabeth Marks" userId="23c45164968f2109" providerId="LiveId" clId="{A2D9BF99-1A77-4E77-BCCB-F05B896ACBD8}" dt="2021-06-03T00:59:53.988" v="467"/>
          <ac:spMkLst>
            <pc:docMk/>
            <pc:sldMk cId="4250069135" sldId="256"/>
            <ac:spMk id="99" creationId="{512CBCC4-D98D-4001-B705-2966C8FEFAE3}"/>
          </ac:spMkLst>
        </pc:spChg>
        <pc:spChg chg="mod">
          <ac:chgData name="Elizabeth Marks" userId="23c45164968f2109" providerId="LiveId" clId="{A2D9BF99-1A77-4E77-BCCB-F05B896ACBD8}" dt="2021-06-03T00:59:53.988" v="467"/>
          <ac:spMkLst>
            <pc:docMk/>
            <pc:sldMk cId="4250069135" sldId="256"/>
            <ac:spMk id="100" creationId="{F0A37635-90A1-46BB-B420-4DCE454652F1}"/>
          </ac:spMkLst>
        </pc:spChg>
        <pc:spChg chg="mod">
          <ac:chgData name="Elizabeth Marks" userId="23c45164968f2109" providerId="LiveId" clId="{A2D9BF99-1A77-4E77-BCCB-F05B896ACBD8}" dt="2021-06-03T00:59:53.988" v="467"/>
          <ac:spMkLst>
            <pc:docMk/>
            <pc:sldMk cId="4250069135" sldId="256"/>
            <ac:spMk id="101" creationId="{1F4FF3C6-2DE2-4F8B-8DC2-53123FA20EBE}"/>
          </ac:spMkLst>
        </pc:spChg>
        <pc:spChg chg="mod">
          <ac:chgData name="Elizabeth Marks" userId="23c45164968f2109" providerId="LiveId" clId="{A2D9BF99-1A77-4E77-BCCB-F05B896ACBD8}" dt="2021-06-03T00:59:53.988" v="467"/>
          <ac:spMkLst>
            <pc:docMk/>
            <pc:sldMk cId="4250069135" sldId="256"/>
            <ac:spMk id="102" creationId="{93F40D52-1B13-462A-8113-6864E6A3ED42}"/>
          </ac:spMkLst>
        </pc:spChg>
        <pc:spChg chg="mod">
          <ac:chgData name="Elizabeth Marks" userId="23c45164968f2109" providerId="LiveId" clId="{A2D9BF99-1A77-4E77-BCCB-F05B896ACBD8}" dt="2021-06-03T01:00:01.387" v="469"/>
          <ac:spMkLst>
            <pc:docMk/>
            <pc:sldMk cId="4250069135" sldId="256"/>
            <ac:spMk id="104" creationId="{45AE423F-2533-4967-A8CA-3142550AF0DC}"/>
          </ac:spMkLst>
        </pc:spChg>
        <pc:spChg chg="mod">
          <ac:chgData name="Elizabeth Marks" userId="23c45164968f2109" providerId="LiveId" clId="{A2D9BF99-1A77-4E77-BCCB-F05B896ACBD8}" dt="2021-06-03T01:00:01.387" v="469"/>
          <ac:spMkLst>
            <pc:docMk/>
            <pc:sldMk cId="4250069135" sldId="256"/>
            <ac:spMk id="105" creationId="{0D0313E1-266B-4EEF-A853-0000AFBFC575}"/>
          </ac:spMkLst>
        </pc:spChg>
        <pc:spChg chg="mod">
          <ac:chgData name="Elizabeth Marks" userId="23c45164968f2109" providerId="LiveId" clId="{A2D9BF99-1A77-4E77-BCCB-F05B896ACBD8}" dt="2021-06-03T01:00:01.387" v="469"/>
          <ac:spMkLst>
            <pc:docMk/>
            <pc:sldMk cId="4250069135" sldId="256"/>
            <ac:spMk id="106" creationId="{A05C31F1-4074-4E0C-A59F-6F42962ABD8C}"/>
          </ac:spMkLst>
        </pc:spChg>
        <pc:spChg chg="mod">
          <ac:chgData name="Elizabeth Marks" userId="23c45164968f2109" providerId="LiveId" clId="{A2D9BF99-1A77-4E77-BCCB-F05B896ACBD8}" dt="2021-06-03T01:00:01.387" v="469"/>
          <ac:spMkLst>
            <pc:docMk/>
            <pc:sldMk cId="4250069135" sldId="256"/>
            <ac:spMk id="108" creationId="{A8B1B148-5D55-4891-AA27-AC19887B2285}"/>
          </ac:spMkLst>
        </pc:spChg>
        <pc:spChg chg="mod">
          <ac:chgData name="Elizabeth Marks" userId="23c45164968f2109" providerId="LiveId" clId="{A2D9BF99-1A77-4E77-BCCB-F05B896ACBD8}" dt="2021-06-03T01:00:01.387" v="469"/>
          <ac:spMkLst>
            <pc:docMk/>
            <pc:sldMk cId="4250069135" sldId="256"/>
            <ac:spMk id="110" creationId="{8A4FD6A5-F5E2-4473-98E5-A12E66BACE8B}"/>
          </ac:spMkLst>
        </pc:spChg>
        <pc:spChg chg="mod">
          <ac:chgData name="Elizabeth Marks" userId="23c45164968f2109" providerId="LiveId" clId="{A2D9BF99-1A77-4E77-BCCB-F05B896ACBD8}" dt="2021-06-03T01:01:48.116" v="623" actId="1076"/>
          <ac:spMkLst>
            <pc:docMk/>
            <pc:sldMk cId="4250069135" sldId="256"/>
            <ac:spMk id="111" creationId="{B85B4EA9-D433-429B-B23A-88FC528F00BF}"/>
          </ac:spMkLst>
        </pc:spChg>
        <pc:spChg chg="mod">
          <ac:chgData name="Elizabeth Marks" userId="23c45164968f2109" providerId="LiveId" clId="{A2D9BF99-1A77-4E77-BCCB-F05B896ACBD8}" dt="2021-06-03T01:00:01.387" v="469"/>
          <ac:spMkLst>
            <pc:docMk/>
            <pc:sldMk cId="4250069135" sldId="256"/>
            <ac:spMk id="112" creationId="{CD13B40E-065C-4F94-8D53-B32DB48B77B4}"/>
          </ac:spMkLst>
        </pc:spChg>
        <pc:spChg chg="mod">
          <ac:chgData name="Elizabeth Marks" userId="23c45164968f2109" providerId="LiveId" clId="{A2D9BF99-1A77-4E77-BCCB-F05B896ACBD8}" dt="2021-06-03T01:02:07.624" v="625" actId="14100"/>
          <ac:spMkLst>
            <pc:docMk/>
            <pc:sldMk cId="4250069135" sldId="256"/>
            <ac:spMk id="113" creationId="{A84A6839-5912-404F-A38A-7082FC60CD09}"/>
          </ac:spMkLst>
        </pc:spChg>
        <pc:spChg chg="mod">
          <ac:chgData name="Elizabeth Marks" userId="23c45164968f2109" providerId="LiveId" clId="{A2D9BF99-1A77-4E77-BCCB-F05B896ACBD8}" dt="2021-06-03T01:00:01.387" v="469"/>
          <ac:spMkLst>
            <pc:docMk/>
            <pc:sldMk cId="4250069135" sldId="256"/>
            <ac:spMk id="114" creationId="{67E96128-B938-4525-ABC8-8739E3B9A2BE}"/>
          </ac:spMkLst>
        </pc:spChg>
        <pc:spChg chg="mod">
          <ac:chgData name="Elizabeth Marks" userId="23c45164968f2109" providerId="LiveId" clId="{A2D9BF99-1A77-4E77-BCCB-F05B896ACBD8}" dt="2021-06-03T01:00:01.387" v="469"/>
          <ac:spMkLst>
            <pc:docMk/>
            <pc:sldMk cId="4250069135" sldId="256"/>
            <ac:spMk id="115" creationId="{492F7EF8-A829-404F-9FF5-5447B099E292}"/>
          </ac:spMkLst>
        </pc:spChg>
        <pc:spChg chg="mod">
          <ac:chgData name="Elizabeth Marks" userId="23c45164968f2109" providerId="LiveId" clId="{A2D9BF99-1A77-4E77-BCCB-F05B896ACBD8}" dt="2021-06-03T01:00:36.190" v="473"/>
          <ac:spMkLst>
            <pc:docMk/>
            <pc:sldMk cId="4250069135" sldId="256"/>
            <ac:spMk id="117" creationId="{A0E46D71-EF0D-4474-9F80-463B1830BFC0}"/>
          </ac:spMkLst>
        </pc:spChg>
        <pc:spChg chg="mod">
          <ac:chgData name="Elizabeth Marks" userId="23c45164968f2109" providerId="LiveId" clId="{A2D9BF99-1A77-4E77-BCCB-F05B896ACBD8}" dt="2021-06-03T01:00:36.190" v="473"/>
          <ac:spMkLst>
            <pc:docMk/>
            <pc:sldMk cId="4250069135" sldId="256"/>
            <ac:spMk id="118" creationId="{3D33A764-DAAA-4DE3-8D55-8CC71CF12F11}"/>
          </ac:spMkLst>
        </pc:spChg>
        <pc:spChg chg="mod">
          <ac:chgData name="Elizabeth Marks" userId="23c45164968f2109" providerId="LiveId" clId="{A2D9BF99-1A77-4E77-BCCB-F05B896ACBD8}" dt="2021-06-03T01:00:36.190" v="473"/>
          <ac:spMkLst>
            <pc:docMk/>
            <pc:sldMk cId="4250069135" sldId="256"/>
            <ac:spMk id="119" creationId="{3AA0BDAE-AF41-431B-BFBF-5D88A15F9096}"/>
          </ac:spMkLst>
        </pc:spChg>
        <pc:spChg chg="mod">
          <ac:chgData name="Elizabeth Marks" userId="23c45164968f2109" providerId="LiveId" clId="{A2D9BF99-1A77-4E77-BCCB-F05B896ACBD8}" dt="2021-06-03T01:00:36.190" v="473"/>
          <ac:spMkLst>
            <pc:docMk/>
            <pc:sldMk cId="4250069135" sldId="256"/>
            <ac:spMk id="121" creationId="{E53D64AE-AAEF-4797-8C78-00E68B75F72B}"/>
          </ac:spMkLst>
        </pc:spChg>
        <pc:spChg chg="mod">
          <ac:chgData name="Elizabeth Marks" userId="23c45164968f2109" providerId="LiveId" clId="{A2D9BF99-1A77-4E77-BCCB-F05B896ACBD8}" dt="2021-06-03T01:00:36.190" v="473"/>
          <ac:spMkLst>
            <pc:docMk/>
            <pc:sldMk cId="4250069135" sldId="256"/>
            <ac:spMk id="123" creationId="{CED49C49-BBA4-4E2E-9333-C64DEF3CF33A}"/>
          </ac:spMkLst>
        </pc:spChg>
        <pc:spChg chg="mod">
          <ac:chgData name="Elizabeth Marks" userId="23c45164968f2109" providerId="LiveId" clId="{A2D9BF99-1A77-4E77-BCCB-F05B896ACBD8}" dt="2021-06-03T01:01:55.204" v="624" actId="1076"/>
          <ac:spMkLst>
            <pc:docMk/>
            <pc:sldMk cId="4250069135" sldId="256"/>
            <ac:spMk id="124" creationId="{71939A8D-BF7F-4D4C-A179-295E6EE9DF4E}"/>
          </ac:spMkLst>
        </pc:spChg>
        <pc:spChg chg="mod">
          <ac:chgData name="Elizabeth Marks" userId="23c45164968f2109" providerId="LiveId" clId="{A2D9BF99-1A77-4E77-BCCB-F05B896ACBD8}" dt="2021-06-03T01:00:36.190" v="473"/>
          <ac:spMkLst>
            <pc:docMk/>
            <pc:sldMk cId="4250069135" sldId="256"/>
            <ac:spMk id="125" creationId="{C9B7EDF4-E9FE-4008-8B83-EBEBD9FB57C4}"/>
          </ac:spMkLst>
        </pc:spChg>
        <pc:spChg chg="mod">
          <ac:chgData name="Elizabeth Marks" userId="23c45164968f2109" providerId="LiveId" clId="{A2D9BF99-1A77-4E77-BCCB-F05B896ACBD8}" dt="2021-06-03T01:02:18.654" v="626" actId="14100"/>
          <ac:spMkLst>
            <pc:docMk/>
            <pc:sldMk cId="4250069135" sldId="256"/>
            <ac:spMk id="126" creationId="{4386123F-C6FF-4B36-9AAD-17F49808818D}"/>
          </ac:spMkLst>
        </pc:spChg>
        <pc:spChg chg="mod">
          <ac:chgData name="Elizabeth Marks" userId="23c45164968f2109" providerId="LiveId" clId="{A2D9BF99-1A77-4E77-BCCB-F05B896ACBD8}" dt="2021-06-03T01:00:36.190" v="473"/>
          <ac:spMkLst>
            <pc:docMk/>
            <pc:sldMk cId="4250069135" sldId="256"/>
            <ac:spMk id="127" creationId="{29F58E16-1311-4D60-9E53-F52CD148B55A}"/>
          </ac:spMkLst>
        </pc:spChg>
        <pc:spChg chg="mod">
          <ac:chgData name="Elizabeth Marks" userId="23c45164968f2109" providerId="LiveId" clId="{A2D9BF99-1A77-4E77-BCCB-F05B896ACBD8}" dt="2021-06-03T01:00:36.190" v="473"/>
          <ac:spMkLst>
            <pc:docMk/>
            <pc:sldMk cId="4250069135" sldId="256"/>
            <ac:spMk id="128" creationId="{94B24553-E819-4073-B85A-96DA990127C3}"/>
          </ac:spMkLst>
        </pc:spChg>
        <pc:spChg chg="add mod">
          <ac:chgData name="Elizabeth Marks" userId="23c45164968f2109" providerId="LiveId" clId="{A2D9BF99-1A77-4E77-BCCB-F05B896ACBD8}" dt="2021-06-03T01:40:21.860" v="1923" actId="14100"/>
          <ac:spMkLst>
            <pc:docMk/>
            <pc:sldMk cId="4250069135" sldId="256"/>
            <ac:spMk id="129" creationId="{6F8DCF07-394A-4A45-AA13-250B179B35E4}"/>
          </ac:spMkLst>
        </pc:spChg>
        <pc:spChg chg="del mod topLvl">
          <ac:chgData name="Elizabeth Marks" userId="23c45164968f2109" providerId="LiveId" clId="{A2D9BF99-1A77-4E77-BCCB-F05B896ACBD8}" dt="2021-06-03T01:20:05.713" v="1345" actId="478"/>
          <ac:spMkLst>
            <pc:docMk/>
            <pc:sldMk cId="4250069135" sldId="256"/>
            <ac:spMk id="131" creationId="{AA44A590-FAEC-47DC-8667-03E9F1CED102}"/>
          </ac:spMkLst>
        </pc:spChg>
        <pc:spChg chg="del mod topLvl">
          <ac:chgData name="Elizabeth Marks" userId="23c45164968f2109" providerId="LiveId" clId="{A2D9BF99-1A77-4E77-BCCB-F05B896ACBD8}" dt="2021-06-03T01:20:03.947" v="1344" actId="478"/>
          <ac:spMkLst>
            <pc:docMk/>
            <pc:sldMk cId="4250069135" sldId="256"/>
            <ac:spMk id="132" creationId="{83C74E3C-1303-44EA-BFCE-C553DD2A9205}"/>
          </ac:spMkLst>
        </pc:spChg>
        <pc:spChg chg="del mod topLvl">
          <ac:chgData name="Elizabeth Marks" userId="23c45164968f2109" providerId="LiveId" clId="{A2D9BF99-1A77-4E77-BCCB-F05B896ACBD8}" dt="2021-06-03T01:21:21.437" v="1433" actId="478"/>
          <ac:spMkLst>
            <pc:docMk/>
            <pc:sldMk cId="4250069135" sldId="256"/>
            <ac:spMk id="134" creationId="{70AF1CA2-2156-4A65-BE8C-6D929851DC54}"/>
          </ac:spMkLst>
        </pc:spChg>
        <pc:spChg chg="del mod topLvl">
          <ac:chgData name="Elizabeth Marks" userId="23c45164968f2109" providerId="LiveId" clId="{A2D9BF99-1A77-4E77-BCCB-F05B896ACBD8}" dt="2021-06-03T01:21:19.361" v="1432" actId="478"/>
          <ac:spMkLst>
            <pc:docMk/>
            <pc:sldMk cId="4250069135" sldId="256"/>
            <ac:spMk id="135" creationId="{902D09D0-4891-496B-94C0-CFBA28F0AA7E}"/>
          </ac:spMkLst>
        </pc:spChg>
        <pc:spChg chg="mod">
          <ac:chgData name="Elizabeth Marks" userId="23c45164968f2109" providerId="LiveId" clId="{A2D9BF99-1A77-4E77-BCCB-F05B896ACBD8}" dt="2021-06-03T01:10:18.445" v="1193"/>
          <ac:spMkLst>
            <pc:docMk/>
            <pc:sldMk cId="4250069135" sldId="256"/>
            <ac:spMk id="137" creationId="{420DFF1A-EF7C-4111-B67A-EE796C9779E3}"/>
          </ac:spMkLst>
        </pc:spChg>
        <pc:spChg chg="mod">
          <ac:chgData name="Elizabeth Marks" userId="23c45164968f2109" providerId="LiveId" clId="{A2D9BF99-1A77-4E77-BCCB-F05B896ACBD8}" dt="2021-06-03T01:10:18.445" v="1193"/>
          <ac:spMkLst>
            <pc:docMk/>
            <pc:sldMk cId="4250069135" sldId="256"/>
            <ac:spMk id="138" creationId="{354BF9B5-3F06-49D4-8460-8A3FF9D3A933}"/>
          </ac:spMkLst>
        </pc:spChg>
        <pc:spChg chg="mod">
          <ac:chgData name="Elizabeth Marks" userId="23c45164968f2109" providerId="LiveId" clId="{A2D9BF99-1A77-4E77-BCCB-F05B896ACBD8}" dt="2021-06-03T01:10:18.445" v="1193"/>
          <ac:spMkLst>
            <pc:docMk/>
            <pc:sldMk cId="4250069135" sldId="256"/>
            <ac:spMk id="140" creationId="{C3E4FAE8-46E7-46EB-8FEA-CE96D2EB9FFE}"/>
          </ac:spMkLst>
        </pc:spChg>
        <pc:spChg chg="mod">
          <ac:chgData name="Elizabeth Marks" userId="23c45164968f2109" providerId="LiveId" clId="{A2D9BF99-1A77-4E77-BCCB-F05B896ACBD8}" dt="2021-06-03T01:10:18.445" v="1193"/>
          <ac:spMkLst>
            <pc:docMk/>
            <pc:sldMk cId="4250069135" sldId="256"/>
            <ac:spMk id="141" creationId="{E0EFF78F-3D6D-4652-8F87-393ED66EC45B}"/>
          </ac:spMkLst>
        </pc:spChg>
        <pc:spChg chg="mod">
          <ac:chgData name="Elizabeth Marks" userId="23c45164968f2109" providerId="LiveId" clId="{A2D9BF99-1A77-4E77-BCCB-F05B896ACBD8}" dt="2021-06-03T01:10:21.934" v="1195"/>
          <ac:spMkLst>
            <pc:docMk/>
            <pc:sldMk cId="4250069135" sldId="256"/>
            <ac:spMk id="143" creationId="{00A682AD-79CA-49C4-B455-505D24D0D437}"/>
          </ac:spMkLst>
        </pc:spChg>
        <pc:spChg chg="mod">
          <ac:chgData name="Elizabeth Marks" userId="23c45164968f2109" providerId="LiveId" clId="{A2D9BF99-1A77-4E77-BCCB-F05B896ACBD8}" dt="2021-06-03T01:10:21.934" v="1195"/>
          <ac:spMkLst>
            <pc:docMk/>
            <pc:sldMk cId="4250069135" sldId="256"/>
            <ac:spMk id="144" creationId="{237ACE2F-2E46-4C52-87DC-2FDF90814CD8}"/>
          </ac:spMkLst>
        </pc:spChg>
        <pc:spChg chg="mod">
          <ac:chgData name="Elizabeth Marks" userId="23c45164968f2109" providerId="LiveId" clId="{A2D9BF99-1A77-4E77-BCCB-F05B896ACBD8}" dt="2021-06-03T01:10:21.934" v="1195"/>
          <ac:spMkLst>
            <pc:docMk/>
            <pc:sldMk cId="4250069135" sldId="256"/>
            <ac:spMk id="146" creationId="{3118B604-AD39-4465-B7EE-1D4BABAEA2D3}"/>
          </ac:spMkLst>
        </pc:spChg>
        <pc:spChg chg="mod">
          <ac:chgData name="Elizabeth Marks" userId="23c45164968f2109" providerId="LiveId" clId="{A2D9BF99-1A77-4E77-BCCB-F05B896ACBD8}" dt="2021-06-03T01:10:21.934" v="1195"/>
          <ac:spMkLst>
            <pc:docMk/>
            <pc:sldMk cId="4250069135" sldId="256"/>
            <ac:spMk id="147" creationId="{1AAE87AE-7863-4845-8B02-2D81104F3AC7}"/>
          </ac:spMkLst>
        </pc:spChg>
        <pc:spChg chg="add mod">
          <ac:chgData name="Elizabeth Marks" userId="23c45164968f2109" providerId="LiveId" clId="{A2D9BF99-1A77-4E77-BCCB-F05B896ACBD8}" dt="2021-06-03T01:11:19.964" v="1203" actId="1076"/>
          <ac:spMkLst>
            <pc:docMk/>
            <pc:sldMk cId="4250069135" sldId="256"/>
            <ac:spMk id="148" creationId="{D72997FF-9740-42C1-99D6-01EFBF1BF9BC}"/>
          </ac:spMkLst>
        </pc:spChg>
        <pc:spChg chg="add del mod">
          <ac:chgData name="Elizabeth Marks" userId="23c45164968f2109" providerId="LiveId" clId="{A2D9BF99-1A77-4E77-BCCB-F05B896ACBD8}" dt="2021-06-03T01:23:59.650" v="1449"/>
          <ac:spMkLst>
            <pc:docMk/>
            <pc:sldMk cId="4250069135" sldId="256"/>
            <ac:spMk id="150" creationId="{53573FCD-2CDD-4716-8BFB-5162F3990048}"/>
          </ac:spMkLst>
        </pc:spChg>
        <pc:spChg chg="add del mod">
          <ac:chgData name="Elizabeth Marks" userId="23c45164968f2109" providerId="LiveId" clId="{A2D9BF99-1A77-4E77-BCCB-F05B896ACBD8}" dt="2021-06-03T01:23:59.650" v="1449"/>
          <ac:spMkLst>
            <pc:docMk/>
            <pc:sldMk cId="4250069135" sldId="256"/>
            <ac:spMk id="152" creationId="{EFD99FEC-A3A7-4A29-9D22-2604822477D1}"/>
          </ac:spMkLst>
        </pc:spChg>
        <pc:spChg chg="add del mod">
          <ac:chgData name="Elizabeth Marks" userId="23c45164968f2109" providerId="LiveId" clId="{A2D9BF99-1A77-4E77-BCCB-F05B896ACBD8}" dt="2021-06-03T01:23:59.650" v="1449"/>
          <ac:spMkLst>
            <pc:docMk/>
            <pc:sldMk cId="4250069135" sldId="256"/>
            <ac:spMk id="154" creationId="{E89CE037-2917-4089-98DD-DB1380DEDA16}"/>
          </ac:spMkLst>
        </pc:spChg>
        <pc:spChg chg="add del mod">
          <ac:chgData name="Elizabeth Marks" userId="23c45164968f2109" providerId="LiveId" clId="{A2D9BF99-1A77-4E77-BCCB-F05B896ACBD8}" dt="2021-06-03T01:23:59.650" v="1449"/>
          <ac:spMkLst>
            <pc:docMk/>
            <pc:sldMk cId="4250069135" sldId="256"/>
            <ac:spMk id="155" creationId="{67B45E45-C7C2-45F3-BB10-EC7A1057231D}"/>
          </ac:spMkLst>
        </pc:spChg>
        <pc:spChg chg="add del mod">
          <ac:chgData name="Elizabeth Marks" userId="23c45164968f2109" providerId="LiveId" clId="{A2D9BF99-1A77-4E77-BCCB-F05B896ACBD8}" dt="2021-06-03T01:23:59.650" v="1449"/>
          <ac:spMkLst>
            <pc:docMk/>
            <pc:sldMk cId="4250069135" sldId="256"/>
            <ac:spMk id="161" creationId="{5B003E2B-0D90-48C1-97CF-2E106ABBF512}"/>
          </ac:spMkLst>
        </pc:spChg>
        <pc:spChg chg="add del mod">
          <ac:chgData name="Elizabeth Marks" userId="23c45164968f2109" providerId="LiveId" clId="{A2D9BF99-1A77-4E77-BCCB-F05B896ACBD8}" dt="2021-06-03T01:23:59.650" v="1449"/>
          <ac:spMkLst>
            <pc:docMk/>
            <pc:sldMk cId="4250069135" sldId="256"/>
            <ac:spMk id="162" creationId="{867AD4D4-535F-42A6-851C-B327DB67924D}"/>
          </ac:spMkLst>
        </pc:spChg>
        <pc:spChg chg="add del mod">
          <ac:chgData name="Elizabeth Marks" userId="23c45164968f2109" providerId="LiveId" clId="{A2D9BF99-1A77-4E77-BCCB-F05B896ACBD8}" dt="2021-06-03T01:23:59.650" v="1449"/>
          <ac:spMkLst>
            <pc:docMk/>
            <pc:sldMk cId="4250069135" sldId="256"/>
            <ac:spMk id="163" creationId="{152EC08C-A6A6-4655-989E-D596DC94FC00}"/>
          </ac:spMkLst>
        </pc:spChg>
        <pc:spChg chg="add del mod">
          <ac:chgData name="Elizabeth Marks" userId="23c45164968f2109" providerId="LiveId" clId="{A2D9BF99-1A77-4E77-BCCB-F05B896ACBD8}" dt="2021-06-03T01:23:59.650" v="1449"/>
          <ac:spMkLst>
            <pc:docMk/>
            <pc:sldMk cId="4250069135" sldId="256"/>
            <ac:spMk id="164" creationId="{7F416F27-C784-4000-A55A-680AFD5C1333}"/>
          </ac:spMkLst>
        </pc:spChg>
        <pc:spChg chg="add del mod">
          <ac:chgData name="Elizabeth Marks" userId="23c45164968f2109" providerId="LiveId" clId="{A2D9BF99-1A77-4E77-BCCB-F05B896ACBD8}" dt="2021-06-03T01:27:38.169" v="1717" actId="478"/>
          <ac:spMkLst>
            <pc:docMk/>
            <pc:sldMk cId="4250069135" sldId="256"/>
            <ac:spMk id="165" creationId="{2ED4D51A-AC17-47BB-B7A5-4851C42E4F34}"/>
          </ac:spMkLst>
        </pc:spChg>
        <pc:spChg chg="add del mod">
          <ac:chgData name="Elizabeth Marks" userId="23c45164968f2109" providerId="LiveId" clId="{A2D9BF99-1A77-4E77-BCCB-F05B896ACBD8}" dt="2021-06-03T01:26:47.635" v="1707"/>
          <ac:spMkLst>
            <pc:docMk/>
            <pc:sldMk cId="4250069135" sldId="256"/>
            <ac:spMk id="167" creationId="{46F8C4E1-390D-4AD5-94DA-94841CAC216B}"/>
          </ac:spMkLst>
        </pc:spChg>
        <pc:spChg chg="add del mod">
          <ac:chgData name="Elizabeth Marks" userId="23c45164968f2109" providerId="LiveId" clId="{A2D9BF99-1A77-4E77-BCCB-F05B896ACBD8}" dt="2021-06-03T01:28:21.632" v="1726" actId="478"/>
          <ac:spMkLst>
            <pc:docMk/>
            <pc:sldMk cId="4250069135" sldId="256"/>
            <ac:spMk id="169" creationId="{365CFCE2-4F1F-4595-9519-52BA9AE9FB5E}"/>
          </ac:spMkLst>
        </pc:spChg>
        <pc:spChg chg="add del mod">
          <ac:chgData name="Elizabeth Marks" userId="23c45164968f2109" providerId="LiveId" clId="{A2D9BF99-1A77-4E77-BCCB-F05B896ACBD8}" dt="2021-06-03T01:28:23.456" v="1727" actId="478"/>
          <ac:spMkLst>
            <pc:docMk/>
            <pc:sldMk cId="4250069135" sldId="256"/>
            <ac:spMk id="170" creationId="{4BA28B68-D243-47F7-8651-7C3F651AC2CB}"/>
          </ac:spMkLst>
        </pc:spChg>
        <pc:spChg chg="add del mod">
          <ac:chgData name="Elizabeth Marks" userId="23c45164968f2109" providerId="LiveId" clId="{A2D9BF99-1A77-4E77-BCCB-F05B896ACBD8}" dt="2021-06-03T01:31:36.483" v="1839" actId="478"/>
          <ac:spMkLst>
            <pc:docMk/>
            <pc:sldMk cId="4250069135" sldId="256"/>
            <ac:spMk id="176" creationId="{44546EBC-12A3-4041-804B-31AD148957BF}"/>
          </ac:spMkLst>
        </pc:spChg>
        <pc:spChg chg="add del mod">
          <ac:chgData name="Elizabeth Marks" userId="23c45164968f2109" providerId="LiveId" clId="{A2D9BF99-1A77-4E77-BCCB-F05B896ACBD8}" dt="2021-06-03T01:31:39.237" v="1840" actId="478"/>
          <ac:spMkLst>
            <pc:docMk/>
            <pc:sldMk cId="4250069135" sldId="256"/>
            <ac:spMk id="177" creationId="{BCD705BC-594F-4D41-8F09-D65CB5EB02D1}"/>
          </ac:spMkLst>
        </pc:spChg>
        <pc:spChg chg="add mod">
          <ac:chgData name="Elizabeth Marks" userId="23c45164968f2109" providerId="LiveId" clId="{A2D9BF99-1A77-4E77-BCCB-F05B896ACBD8}" dt="2021-06-03T01:32:47.340" v="1864" actId="20577"/>
          <ac:spMkLst>
            <pc:docMk/>
            <pc:sldMk cId="4250069135" sldId="256"/>
            <ac:spMk id="178" creationId="{B036D36D-F0E8-4298-AA98-C9BBAB38B654}"/>
          </ac:spMkLst>
        </pc:spChg>
        <pc:spChg chg="add del mod">
          <ac:chgData name="Elizabeth Marks" userId="23c45164968f2109" providerId="LiveId" clId="{A2D9BF99-1A77-4E77-BCCB-F05B896ACBD8}" dt="2021-06-03T01:33:14.104" v="1880" actId="478"/>
          <ac:spMkLst>
            <pc:docMk/>
            <pc:sldMk cId="4250069135" sldId="256"/>
            <ac:spMk id="179" creationId="{9B19613B-1B59-4133-B3B1-7355F5472D2A}"/>
          </ac:spMkLst>
        </pc:spChg>
        <pc:spChg chg="add mod">
          <ac:chgData name="Elizabeth Marks" userId="23c45164968f2109" providerId="LiveId" clId="{A2D9BF99-1A77-4E77-BCCB-F05B896ACBD8}" dt="2021-06-03T01:38:13.619" v="1913" actId="164"/>
          <ac:spMkLst>
            <pc:docMk/>
            <pc:sldMk cId="4250069135" sldId="256"/>
            <ac:spMk id="180" creationId="{5727EBBF-D6D9-4B3B-B76C-1938B325488A}"/>
          </ac:spMkLst>
        </pc:spChg>
        <pc:spChg chg="add mod">
          <ac:chgData name="Elizabeth Marks" userId="23c45164968f2109" providerId="LiveId" clId="{A2D9BF99-1A77-4E77-BCCB-F05B896ACBD8}" dt="2021-06-03T01:38:13.619" v="1913" actId="164"/>
          <ac:spMkLst>
            <pc:docMk/>
            <pc:sldMk cId="4250069135" sldId="256"/>
            <ac:spMk id="181" creationId="{F0269A77-B220-47F2-909F-8040B009F23D}"/>
          </ac:spMkLst>
        </pc:spChg>
        <pc:spChg chg="add mod">
          <ac:chgData name="Elizabeth Marks" userId="23c45164968f2109" providerId="LiveId" clId="{A2D9BF99-1A77-4E77-BCCB-F05B896ACBD8}" dt="2021-06-03T01:38:13.619" v="1913" actId="164"/>
          <ac:spMkLst>
            <pc:docMk/>
            <pc:sldMk cId="4250069135" sldId="256"/>
            <ac:spMk id="182" creationId="{148DCBD9-50C5-4D3A-925F-2D971000F4E3}"/>
          </ac:spMkLst>
        </pc:spChg>
        <pc:spChg chg="add mod">
          <ac:chgData name="Elizabeth Marks" userId="23c45164968f2109" providerId="LiveId" clId="{A2D9BF99-1A77-4E77-BCCB-F05B896ACBD8}" dt="2021-06-03T01:38:13.619" v="1913" actId="164"/>
          <ac:spMkLst>
            <pc:docMk/>
            <pc:sldMk cId="4250069135" sldId="256"/>
            <ac:spMk id="183" creationId="{B7783D0B-E976-4623-95A3-4FDE616C452B}"/>
          </ac:spMkLst>
        </pc:spChg>
        <pc:spChg chg="add mod">
          <ac:chgData name="Elizabeth Marks" userId="23c45164968f2109" providerId="LiveId" clId="{A2D9BF99-1A77-4E77-BCCB-F05B896ACBD8}" dt="2021-06-03T01:38:13.619" v="1913" actId="164"/>
          <ac:spMkLst>
            <pc:docMk/>
            <pc:sldMk cId="4250069135" sldId="256"/>
            <ac:spMk id="185" creationId="{97F19BAD-453E-48C3-A9A1-205A228CC853}"/>
          </ac:spMkLst>
        </pc:spChg>
        <pc:spChg chg="add mod">
          <ac:chgData name="Elizabeth Marks" userId="23c45164968f2109" providerId="LiveId" clId="{A2D9BF99-1A77-4E77-BCCB-F05B896ACBD8}" dt="2021-06-03T01:38:13.619" v="1913" actId="164"/>
          <ac:spMkLst>
            <pc:docMk/>
            <pc:sldMk cId="4250069135" sldId="256"/>
            <ac:spMk id="186" creationId="{DA570AE2-C061-44A4-A96C-04D358F9E5AA}"/>
          </ac:spMkLst>
        </pc:spChg>
        <pc:spChg chg="add mod">
          <ac:chgData name="Elizabeth Marks" userId="23c45164968f2109" providerId="LiveId" clId="{A2D9BF99-1A77-4E77-BCCB-F05B896ACBD8}" dt="2021-06-03T01:38:13.619" v="1913" actId="164"/>
          <ac:spMkLst>
            <pc:docMk/>
            <pc:sldMk cId="4250069135" sldId="256"/>
            <ac:spMk id="187" creationId="{2FFD9B3A-E9E8-4511-AB5C-BD0C5957FB81}"/>
          </ac:spMkLst>
        </pc:spChg>
        <pc:spChg chg="add mod">
          <ac:chgData name="Elizabeth Marks" userId="23c45164968f2109" providerId="LiveId" clId="{A2D9BF99-1A77-4E77-BCCB-F05B896ACBD8}" dt="2021-06-03T01:40:11.634" v="1922" actId="207"/>
          <ac:spMkLst>
            <pc:docMk/>
            <pc:sldMk cId="4250069135" sldId="256"/>
            <ac:spMk id="188" creationId="{05A80C48-B6B2-45E5-A457-3C2D69E28EBF}"/>
          </ac:spMkLst>
        </pc:spChg>
        <pc:grpChg chg="add mod">
          <ac:chgData name="Elizabeth Marks" userId="23c45164968f2109" providerId="LiveId" clId="{A2D9BF99-1A77-4E77-BCCB-F05B896ACBD8}" dt="2021-06-03T00:56:46.617" v="448" actId="113"/>
          <ac:grpSpMkLst>
            <pc:docMk/>
            <pc:sldMk cId="4250069135" sldId="256"/>
            <ac:grpSpMk id="2" creationId="{2ECA07AA-DD48-4439-8D09-643F26CD48B5}"/>
          </ac:grpSpMkLst>
        </pc:grpChg>
        <pc:grpChg chg="add del mod">
          <ac:chgData name="Elizabeth Marks" userId="23c45164968f2109" providerId="LiveId" clId="{A2D9BF99-1A77-4E77-BCCB-F05B896ACBD8}" dt="2021-06-03T00:38:59.028" v="399"/>
          <ac:grpSpMkLst>
            <pc:docMk/>
            <pc:sldMk cId="4250069135" sldId="256"/>
            <ac:grpSpMk id="63" creationId="{53BD5192-4531-4CDB-9A01-D10D1BF2B221}"/>
          </ac:grpSpMkLst>
        </pc:grpChg>
        <pc:grpChg chg="mod">
          <ac:chgData name="Elizabeth Marks" userId="23c45164968f2109" providerId="LiveId" clId="{A2D9BF99-1A77-4E77-BCCB-F05B896ACBD8}" dt="2021-06-03T00:38:56.659" v="398"/>
          <ac:grpSpMkLst>
            <pc:docMk/>
            <pc:sldMk cId="4250069135" sldId="256"/>
            <ac:grpSpMk id="67" creationId="{D578973A-6F46-4D17-89C4-9204C787D6D9}"/>
          </ac:grpSpMkLst>
        </pc:grpChg>
        <pc:grpChg chg="add mod">
          <ac:chgData name="Elizabeth Marks" userId="23c45164968f2109" providerId="LiveId" clId="{A2D9BF99-1A77-4E77-BCCB-F05B896ACBD8}" dt="2021-06-03T00:39:24.817" v="403" actId="1076"/>
          <ac:grpSpMkLst>
            <pc:docMk/>
            <pc:sldMk cId="4250069135" sldId="256"/>
            <ac:grpSpMk id="76" creationId="{AD32B919-4F17-41C0-B73B-5C80D509199E}"/>
          </ac:grpSpMkLst>
        </pc:grpChg>
        <pc:grpChg chg="mod">
          <ac:chgData name="Elizabeth Marks" userId="23c45164968f2109" providerId="LiveId" clId="{A2D9BF99-1A77-4E77-BCCB-F05B896ACBD8}" dt="2021-06-03T00:39:05.457" v="400"/>
          <ac:grpSpMkLst>
            <pc:docMk/>
            <pc:sldMk cId="4250069135" sldId="256"/>
            <ac:grpSpMk id="80" creationId="{C95138E5-60D4-4159-862A-4129D7CB6ED3}"/>
          </ac:grpSpMkLst>
        </pc:grpChg>
        <pc:grpChg chg="add del mod">
          <ac:chgData name="Elizabeth Marks" userId="23c45164968f2109" providerId="LiveId" clId="{A2D9BF99-1A77-4E77-BCCB-F05B896ACBD8}" dt="2021-06-03T00:59:55.831" v="468"/>
          <ac:grpSpMkLst>
            <pc:docMk/>
            <pc:sldMk cId="4250069135" sldId="256"/>
            <ac:grpSpMk id="90" creationId="{B1919DE0-E011-4E6F-B57C-A0740E0C2C62}"/>
          </ac:grpSpMkLst>
        </pc:grpChg>
        <pc:grpChg chg="mod">
          <ac:chgData name="Elizabeth Marks" userId="23c45164968f2109" providerId="LiveId" clId="{A2D9BF99-1A77-4E77-BCCB-F05B896ACBD8}" dt="2021-06-03T00:59:53.988" v="467"/>
          <ac:grpSpMkLst>
            <pc:docMk/>
            <pc:sldMk cId="4250069135" sldId="256"/>
            <ac:grpSpMk id="94" creationId="{EC478E18-51C7-464B-9BA0-A985BDF8CB82}"/>
          </ac:grpSpMkLst>
        </pc:grpChg>
        <pc:grpChg chg="add mod">
          <ac:chgData name="Elizabeth Marks" userId="23c45164968f2109" providerId="LiveId" clId="{A2D9BF99-1A77-4E77-BCCB-F05B896ACBD8}" dt="2021-06-03T01:00:19.980" v="472" actId="1076"/>
          <ac:grpSpMkLst>
            <pc:docMk/>
            <pc:sldMk cId="4250069135" sldId="256"/>
            <ac:grpSpMk id="103" creationId="{A0387F42-F72E-4277-8B8D-E5B7E59BD697}"/>
          </ac:grpSpMkLst>
        </pc:grpChg>
        <pc:grpChg chg="mod">
          <ac:chgData name="Elizabeth Marks" userId="23c45164968f2109" providerId="LiveId" clId="{A2D9BF99-1A77-4E77-BCCB-F05B896ACBD8}" dt="2021-06-03T01:00:01.387" v="469"/>
          <ac:grpSpMkLst>
            <pc:docMk/>
            <pc:sldMk cId="4250069135" sldId="256"/>
            <ac:grpSpMk id="107" creationId="{2CE241F5-C5AE-44CD-849C-A96E5831760A}"/>
          </ac:grpSpMkLst>
        </pc:grpChg>
        <pc:grpChg chg="add mod">
          <ac:chgData name="Elizabeth Marks" userId="23c45164968f2109" providerId="LiveId" clId="{A2D9BF99-1A77-4E77-BCCB-F05B896ACBD8}" dt="2021-06-03T01:01:39.507" v="622" actId="14100"/>
          <ac:grpSpMkLst>
            <pc:docMk/>
            <pc:sldMk cId="4250069135" sldId="256"/>
            <ac:grpSpMk id="116" creationId="{79EC7C8A-4229-4695-994E-4023B7A061D1}"/>
          </ac:grpSpMkLst>
        </pc:grpChg>
        <pc:grpChg chg="mod">
          <ac:chgData name="Elizabeth Marks" userId="23c45164968f2109" providerId="LiveId" clId="{A2D9BF99-1A77-4E77-BCCB-F05B896ACBD8}" dt="2021-06-03T01:00:36.190" v="473"/>
          <ac:grpSpMkLst>
            <pc:docMk/>
            <pc:sldMk cId="4250069135" sldId="256"/>
            <ac:grpSpMk id="120" creationId="{B2B9DB1C-0B67-4BFB-9977-D53283620187}"/>
          </ac:grpSpMkLst>
        </pc:grpChg>
        <pc:grpChg chg="add del mod">
          <ac:chgData name="Elizabeth Marks" userId="23c45164968f2109" providerId="LiveId" clId="{A2D9BF99-1A77-4E77-BCCB-F05B896ACBD8}" dt="2021-06-03T01:20:03.947" v="1344" actId="478"/>
          <ac:grpSpMkLst>
            <pc:docMk/>
            <pc:sldMk cId="4250069135" sldId="256"/>
            <ac:grpSpMk id="130" creationId="{203453A0-054A-4D91-8649-6E491E103711}"/>
          </ac:grpSpMkLst>
        </pc:grpChg>
        <pc:grpChg chg="add del mod">
          <ac:chgData name="Elizabeth Marks" userId="23c45164968f2109" providerId="LiveId" clId="{A2D9BF99-1A77-4E77-BCCB-F05B896ACBD8}" dt="2021-06-03T01:21:19.361" v="1432" actId="478"/>
          <ac:grpSpMkLst>
            <pc:docMk/>
            <pc:sldMk cId="4250069135" sldId="256"/>
            <ac:grpSpMk id="133" creationId="{CDA9D8CF-7A55-4A55-B66E-4059F7CD7C33}"/>
          </ac:grpSpMkLst>
        </pc:grpChg>
        <pc:grpChg chg="add del mod">
          <ac:chgData name="Elizabeth Marks" userId="23c45164968f2109" providerId="LiveId" clId="{A2D9BF99-1A77-4E77-BCCB-F05B896ACBD8}" dt="2021-06-03T01:10:19.785" v="1194"/>
          <ac:grpSpMkLst>
            <pc:docMk/>
            <pc:sldMk cId="4250069135" sldId="256"/>
            <ac:grpSpMk id="136" creationId="{354985B6-7F7D-47A8-8EA2-A4BE2C2F6AE1}"/>
          </ac:grpSpMkLst>
        </pc:grpChg>
        <pc:grpChg chg="add del mod">
          <ac:chgData name="Elizabeth Marks" userId="23c45164968f2109" providerId="LiveId" clId="{A2D9BF99-1A77-4E77-BCCB-F05B896ACBD8}" dt="2021-06-03T01:10:19.785" v="1194"/>
          <ac:grpSpMkLst>
            <pc:docMk/>
            <pc:sldMk cId="4250069135" sldId="256"/>
            <ac:grpSpMk id="139" creationId="{A2093F59-18EC-465D-B0AD-B7E2FE17F627}"/>
          </ac:grpSpMkLst>
        </pc:grpChg>
        <pc:grpChg chg="add del mod">
          <ac:chgData name="Elizabeth Marks" userId="23c45164968f2109" providerId="LiveId" clId="{A2D9BF99-1A77-4E77-BCCB-F05B896ACBD8}" dt="2021-06-03T01:10:23.116" v="1196"/>
          <ac:grpSpMkLst>
            <pc:docMk/>
            <pc:sldMk cId="4250069135" sldId="256"/>
            <ac:grpSpMk id="142" creationId="{FF9F7F14-7EC9-4682-ABD5-F17F242C8C93}"/>
          </ac:grpSpMkLst>
        </pc:grpChg>
        <pc:grpChg chg="add del mod">
          <ac:chgData name="Elizabeth Marks" userId="23c45164968f2109" providerId="LiveId" clId="{A2D9BF99-1A77-4E77-BCCB-F05B896ACBD8}" dt="2021-06-03T01:10:23.116" v="1196"/>
          <ac:grpSpMkLst>
            <pc:docMk/>
            <pc:sldMk cId="4250069135" sldId="256"/>
            <ac:grpSpMk id="145" creationId="{1F442C38-FD48-4BBF-BF69-D65D52126872}"/>
          </ac:grpSpMkLst>
        </pc:grpChg>
        <pc:grpChg chg="add mod">
          <ac:chgData name="Elizabeth Marks" userId="23c45164968f2109" providerId="LiveId" clId="{A2D9BF99-1A77-4E77-BCCB-F05B896ACBD8}" dt="2021-06-03T01:40:46.366" v="1925" actId="1076"/>
          <ac:grpSpMkLst>
            <pc:docMk/>
            <pc:sldMk cId="4250069135" sldId="256"/>
            <ac:grpSpMk id="184" creationId="{C4327F4C-F6C1-453F-A862-25D5AB7A37C8}"/>
          </ac:grpSpMkLst>
        </pc:grpChg>
        <pc:grpChg chg="add mod">
          <ac:chgData name="Elizabeth Marks" userId="23c45164968f2109" providerId="LiveId" clId="{A2D9BF99-1A77-4E77-BCCB-F05B896ACBD8}" dt="2021-06-03T01:38:42.505" v="1917" actId="1076"/>
          <ac:grpSpMkLst>
            <pc:docMk/>
            <pc:sldMk cId="4250069135" sldId="256"/>
            <ac:grpSpMk id="189" creationId="{7623E564-5B64-4827-926D-5D7C7ED1B026}"/>
          </ac:grpSpMkLst>
        </pc:grpChg>
        <pc:graphicFrameChg chg="add del mod">
          <ac:chgData name="Elizabeth Marks" userId="23c45164968f2109" providerId="LiveId" clId="{A2D9BF99-1A77-4E77-BCCB-F05B896ACBD8}" dt="2021-06-03T01:23:59.650" v="1449"/>
          <ac:graphicFrameMkLst>
            <pc:docMk/>
            <pc:sldMk cId="4250069135" sldId="256"/>
            <ac:graphicFrameMk id="151" creationId="{61C64D7E-7284-4171-80F5-1D34AB3ABAAE}"/>
          </ac:graphicFrameMkLst>
        </pc:graphicFrameChg>
        <pc:graphicFrameChg chg="add del mod">
          <ac:chgData name="Elizabeth Marks" userId="23c45164968f2109" providerId="LiveId" clId="{A2D9BF99-1A77-4E77-BCCB-F05B896ACBD8}" dt="2021-06-03T01:23:59.650" v="1449"/>
          <ac:graphicFrameMkLst>
            <pc:docMk/>
            <pc:sldMk cId="4250069135" sldId="256"/>
            <ac:graphicFrameMk id="153" creationId="{4D3D8162-A469-4C44-BECF-C06D750680D5}"/>
          </ac:graphicFrameMkLst>
        </pc:graphicFrameChg>
        <pc:graphicFrameChg chg="add del mod">
          <ac:chgData name="Elizabeth Marks" userId="23c45164968f2109" providerId="LiveId" clId="{A2D9BF99-1A77-4E77-BCCB-F05B896ACBD8}" dt="2021-06-03T01:23:59.650" v="1449"/>
          <ac:graphicFrameMkLst>
            <pc:docMk/>
            <pc:sldMk cId="4250069135" sldId="256"/>
            <ac:graphicFrameMk id="160" creationId="{28167CB5-C418-4730-8207-B90A95E4124C}"/>
          </ac:graphicFrameMkLst>
        </pc:graphicFrameChg>
        <pc:graphicFrameChg chg="add del mod">
          <ac:chgData name="Elizabeth Marks" userId="23c45164968f2109" providerId="LiveId" clId="{A2D9BF99-1A77-4E77-BCCB-F05B896ACBD8}" dt="2021-06-03T01:38:49.672" v="1919" actId="1076"/>
          <ac:graphicFrameMkLst>
            <pc:docMk/>
            <pc:sldMk cId="4250069135" sldId="256"/>
            <ac:graphicFrameMk id="166" creationId="{8B4CFC0F-B7C6-4BFB-8451-E5D9D1C6B043}"/>
          </ac:graphicFrameMkLst>
        </pc:graphicFrameChg>
        <pc:graphicFrameChg chg="add mod">
          <ac:chgData name="Elizabeth Marks" userId="23c45164968f2109" providerId="LiveId" clId="{A2D9BF99-1A77-4E77-BCCB-F05B896ACBD8}" dt="2021-06-03T01:29:19.951" v="1738" actId="164"/>
          <ac:graphicFrameMkLst>
            <pc:docMk/>
            <pc:sldMk cId="4250069135" sldId="256"/>
            <ac:graphicFrameMk id="168" creationId="{9595F540-82ED-4992-AB8E-043D990221B9}"/>
          </ac:graphicFrameMkLst>
        </pc:graphicFrameChg>
        <pc:graphicFrameChg chg="add mod">
          <ac:chgData name="Elizabeth Marks" userId="23c45164968f2109" providerId="LiveId" clId="{A2D9BF99-1A77-4E77-BCCB-F05B896ACBD8}" dt="2021-06-03T01:39:37.798" v="1921" actId="207"/>
          <ac:graphicFrameMkLst>
            <pc:docMk/>
            <pc:sldMk cId="4250069135" sldId="256"/>
            <ac:graphicFrameMk id="175" creationId="{4864A11F-FA78-4E68-A523-7154171C1248}"/>
          </ac:graphicFrameMkLst>
        </pc:graphicFrameChg>
        <pc:cxnChg chg="add mod">
          <ac:chgData name="Elizabeth Marks" userId="23c45164968f2109" providerId="LiveId" clId="{A2D9BF99-1A77-4E77-BCCB-F05B896ACBD8}" dt="2021-06-03T01:23:35.199" v="1447" actId="1076"/>
          <ac:cxnSpMkLst>
            <pc:docMk/>
            <pc:sldMk cId="4250069135" sldId="256"/>
            <ac:cxnSpMk id="6" creationId="{7CBB837E-260F-4AC5-BE85-D1BA29D5A772}"/>
          </ac:cxnSpMkLst>
        </pc:cxnChg>
        <pc:cxnChg chg="add del mod">
          <ac:chgData name="Elizabeth Marks" userId="23c45164968f2109" providerId="LiveId" clId="{A2D9BF99-1A77-4E77-BCCB-F05B896ACBD8}" dt="2021-06-03T00:20:43.841" v="294"/>
          <ac:cxnSpMkLst>
            <pc:docMk/>
            <pc:sldMk cId="4250069135" sldId="256"/>
            <ac:cxnSpMk id="29" creationId="{4863C50A-87B7-44CD-A9EF-8FD728F65927}"/>
          </ac:cxnSpMkLst>
        </pc:cxnChg>
        <pc:cxnChg chg="add del mod">
          <ac:chgData name="Elizabeth Marks" userId="23c45164968f2109" providerId="LiveId" clId="{A2D9BF99-1A77-4E77-BCCB-F05B896ACBD8}" dt="2021-06-03T00:20:43.841" v="294"/>
          <ac:cxnSpMkLst>
            <pc:docMk/>
            <pc:sldMk cId="4250069135" sldId="256"/>
            <ac:cxnSpMk id="30" creationId="{A5FEC232-8FE8-4D5E-9B45-DF91DAE3CB50}"/>
          </ac:cxnSpMkLst>
        </pc:cxnChg>
        <pc:cxnChg chg="add del mod">
          <ac:chgData name="Elizabeth Marks" userId="23c45164968f2109" providerId="LiveId" clId="{A2D9BF99-1A77-4E77-BCCB-F05B896ACBD8}" dt="2021-06-03T00:20:50.010" v="296"/>
          <ac:cxnSpMkLst>
            <pc:docMk/>
            <pc:sldMk cId="4250069135" sldId="256"/>
            <ac:cxnSpMk id="41" creationId="{312DC640-D137-40EB-A966-60DB6646859A}"/>
          </ac:cxnSpMkLst>
        </pc:cxnChg>
        <pc:cxnChg chg="add del mod">
          <ac:chgData name="Elizabeth Marks" userId="23c45164968f2109" providerId="LiveId" clId="{A2D9BF99-1A77-4E77-BCCB-F05B896ACBD8}" dt="2021-06-03T00:20:50.010" v="296"/>
          <ac:cxnSpMkLst>
            <pc:docMk/>
            <pc:sldMk cId="4250069135" sldId="256"/>
            <ac:cxnSpMk id="42" creationId="{0E7FD326-7382-422C-9ECB-1FEBA9AF1660}"/>
          </ac:cxnSpMkLst>
        </pc:cxnChg>
        <pc:cxnChg chg="add mod">
          <ac:chgData name="Elizabeth Marks" userId="23c45164968f2109" providerId="LiveId" clId="{A2D9BF99-1A77-4E77-BCCB-F05B896ACBD8}" dt="2021-06-03T00:56:46.617" v="448" actId="113"/>
          <ac:cxnSpMkLst>
            <pc:docMk/>
            <pc:sldMk cId="4250069135" sldId="256"/>
            <ac:cxnSpMk id="53" creationId="{798B67EF-693E-45F8-8D84-0A4113741AB0}"/>
          </ac:cxnSpMkLst>
        </pc:cxnChg>
        <pc:cxnChg chg="add mod">
          <ac:chgData name="Elizabeth Marks" userId="23c45164968f2109" providerId="LiveId" clId="{A2D9BF99-1A77-4E77-BCCB-F05B896ACBD8}" dt="2021-06-03T00:56:46.617" v="448" actId="113"/>
          <ac:cxnSpMkLst>
            <pc:docMk/>
            <pc:sldMk cId="4250069135" sldId="256"/>
            <ac:cxnSpMk id="54" creationId="{FDEA252B-9EC3-40F4-9A00-43174F95E9CB}"/>
          </ac:cxnSpMkLst>
        </pc:cxnChg>
        <pc:cxnChg chg="mod">
          <ac:chgData name="Elizabeth Marks" userId="23c45164968f2109" providerId="LiveId" clId="{A2D9BF99-1A77-4E77-BCCB-F05B896ACBD8}" dt="2021-06-03T00:38:56.659" v="398"/>
          <ac:cxnSpMkLst>
            <pc:docMk/>
            <pc:sldMk cId="4250069135" sldId="256"/>
            <ac:cxnSpMk id="69" creationId="{749A94C1-41CE-4CB1-8415-229D9558B49D}"/>
          </ac:cxnSpMkLst>
        </pc:cxnChg>
        <pc:cxnChg chg="mod">
          <ac:chgData name="Elizabeth Marks" userId="23c45164968f2109" providerId="LiveId" clId="{A2D9BF99-1A77-4E77-BCCB-F05B896ACBD8}" dt="2021-06-03T00:39:05.457" v="400"/>
          <ac:cxnSpMkLst>
            <pc:docMk/>
            <pc:sldMk cId="4250069135" sldId="256"/>
            <ac:cxnSpMk id="82" creationId="{8BF75C01-7025-47F5-BDD0-290BE8D4797C}"/>
          </ac:cxnSpMkLst>
        </pc:cxnChg>
        <pc:cxnChg chg="mod">
          <ac:chgData name="Elizabeth Marks" userId="23c45164968f2109" providerId="LiveId" clId="{A2D9BF99-1A77-4E77-BCCB-F05B896ACBD8}" dt="2021-06-03T00:59:53.988" v="467"/>
          <ac:cxnSpMkLst>
            <pc:docMk/>
            <pc:sldMk cId="4250069135" sldId="256"/>
            <ac:cxnSpMk id="96" creationId="{C2DC10DD-E310-48CF-BB3A-BAB862E35B24}"/>
          </ac:cxnSpMkLst>
        </pc:cxnChg>
        <pc:cxnChg chg="mod">
          <ac:chgData name="Elizabeth Marks" userId="23c45164968f2109" providerId="LiveId" clId="{A2D9BF99-1A77-4E77-BCCB-F05B896ACBD8}" dt="2021-06-03T01:00:01.387" v="469"/>
          <ac:cxnSpMkLst>
            <pc:docMk/>
            <pc:sldMk cId="4250069135" sldId="256"/>
            <ac:cxnSpMk id="109" creationId="{8A05DDCB-6344-4018-9FDB-F9B1026C4DDD}"/>
          </ac:cxnSpMkLst>
        </pc:cxnChg>
        <pc:cxnChg chg="mod">
          <ac:chgData name="Elizabeth Marks" userId="23c45164968f2109" providerId="LiveId" clId="{A2D9BF99-1A77-4E77-BCCB-F05B896ACBD8}" dt="2021-06-03T01:00:36.190" v="473"/>
          <ac:cxnSpMkLst>
            <pc:docMk/>
            <pc:sldMk cId="4250069135" sldId="256"/>
            <ac:cxnSpMk id="122" creationId="{6DD41279-82E0-4938-AC70-EE8F02185863}"/>
          </ac:cxnSpMkLst>
        </pc:cxnChg>
        <pc:cxnChg chg="add del mod">
          <ac:chgData name="Elizabeth Marks" userId="23c45164968f2109" providerId="LiveId" clId="{A2D9BF99-1A77-4E77-BCCB-F05B896ACBD8}" dt="2021-06-03T01:17:35.477" v="1297" actId="478"/>
          <ac:cxnSpMkLst>
            <pc:docMk/>
            <pc:sldMk cId="4250069135" sldId="256"/>
            <ac:cxnSpMk id="149" creationId="{61B9E485-690B-40EA-9A01-6FA4D6F51CD9}"/>
          </ac:cxnSpMkLst>
        </pc:cxnChg>
        <pc:cxnChg chg="add del mod">
          <ac:chgData name="Elizabeth Marks" userId="23c45164968f2109" providerId="LiveId" clId="{A2D9BF99-1A77-4E77-BCCB-F05B896ACBD8}" dt="2021-06-03T01:23:59.650" v="1449"/>
          <ac:cxnSpMkLst>
            <pc:docMk/>
            <pc:sldMk cId="4250069135" sldId="256"/>
            <ac:cxnSpMk id="156" creationId="{4220015D-26B0-413C-BE5E-4CFEAE03DDA6}"/>
          </ac:cxnSpMkLst>
        </pc:cxnChg>
        <pc:cxnChg chg="add del mod">
          <ac:chgData name="Elizabeth Marks" userId="23c45164968f2109" providerId="LiveId" clId="{A2D9BF99-1A77-4E77-BCCB-F05B896ACBD8}" dt="2021-06-03T01:23:59.650" v="1449"/>
          <ac:cxnSpMkLst>
            <pc:docMk/>
            <pc:sldMk cId="4250069135" sldId="256"/>
            <ac:cxnSpMk id="157" creationId="{4D8D66CF-1325-411C-8BD2-DE0A5B8CC204}"/>
          </ac:cxnSpMkLst>
        </pc:cxnChg>
        <pc:cxnChg chg="add del mod">
          <ac:chgData name="Elizabeth Marks" userId="23c45164968f2109" providerId="LiveId" clId="{A2D9BF99-1A77-4E77-BCCB-F05B896ACBD8}" dt="2021-06-03T01:23:59.650" v="1449"/>
          <ac:cxnSpMkLst>
            <pc:docMk/>
            <pc:sldMk cId="4250069135" sldId="256"/>
            <ac:cxnSpMk id="158" creationId="{C2A33A12-FFE6-4662-B6E9-A1A2BFB41B87}"/>
          </ac:cxnSpMkLst>
        </pc:cxnChg>
        <pc:cxnChg chg="add del mod">
          <ac:chgData name="Elizabeth Marks" userId="23c45164968f2109" providerId="LiveId" clId="{A2D9BF99-1A77-4E77-BCCB-F05B896ACBD8}" dt="2021-06-03T01:23:59.650" v="1449"/>
          <ac:cxnSpMkLst>
            <pc:docMk/>
            <pc:sldMk cId="4250069135" sldId="256"/>
            <ac:cxnSpMk id="159" creationId="{70CD5486-1F74-424B-A3A6-9E9D6CE3F683}"/>
          </ac:cxnSpMkLst>
        </pc:cxnChg>
        <pc:cxnChg chg="add del mod">
          <ac:chgData name="Elizabeth Marks" userId="23c45164968f2109" providerId="LiveId" clId="{A2D9BF99-1A77-4E77-BCCB-F05B896ACBD8}" dt="2021-06-03T01:26:47.631" v="1705" actId="478"/>
          <ac:cxnSpMkLst>
            <pc:docMk/>
            <pc:sldMk cId="4250069135" sldId="256"/>
            <ac:cxnSpMk id="171" creationId="{17C62D8E-837E-45C5-9BDD-FD247F871B64}"/>
          </ac:cxnSpMkLst>
        </pc:cxnChg>
        <pc:cxnChg chg="add del mod">
          <ac:chgData name="Elizabeth Marks" userId="23c45164968f2109" providerId="LiveId" clId="{A2D9BF99-1A77-4E77-BCCB-F05B896ACBD8}" dt="2021-06-03T01:28:25.535" v="1729" actId="478"/>
          <ac:cxnSpMkLst>
            <pc:docMk/>
            <pc:sldMk cId="4250069135" sldId="256"/>
            <ac:cxnSpMk id="172" creationId="{F4CCC6B4-40D2-4CB4-B30D-AB8A0D1A5594}"/>
          </ac:cxnSpMkLst>
        </pc:cxnChg>
        <pc:cxnChg chg="add del mod">
          <ac:chgData name="Elizabeth Marks" userId="23c45164968f2109" providerId="LiveId" clId="{A2D9BF99-1A77-4E77-BCCB-F05B896ACBD8}" dt="2021-06-03T01:28:24.468" v="1728" actId="478"/>
          <ac:cxnSpMkLst>
            <pc:docMk/>
            <pc:sldMk cId="4250069135" sldId="256"/>
            <ac:cxnSpMk id="173" creationId="{F7AA0729-C906-4108-ACF4-9D1E1B1BB90F}"/>
          </ac:cxnSpMkLst>
        </pc:cxnChg>
        <pc:cxnChg chg="add del mod">
          <ac:chgData name="Elizabeth Marks" userId="23c45164968f2109" providerId="LiveId" clId="{A2D9BF99-1A77-4E77-BCCB-F05B896ACBD8}" dt="2021-06-03T01:27:39.182" v="1718" actId="478"/>
          <ac:cxnSpMkLst>
            <pc:docMk/>
            <pc:sldMk cId="4250069135" sldId="256"/>
            <ac:cxnSpMk id="174" creationId="{B2E7C189-A809-4FAB-83A6-A58A29E2A59B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571892466897456"/>
          <c:y val="3.135218081726987E-2"/>
          <c:w val="0.68876807592755507"/>
          <c:h val="0.931477284989748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Faculty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5F-4181-9A0C-F98CC93D12FC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5F-4181-9A0C-F98CC93D12FC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5F-4181-9A0C-F98CC93D12FC}"/>
              </c:ext>
            </c:extLst>
          </c:dPt>
          <c:dPt>
            <c:idx val="3"/>
            <c:bubble3D val="0"/>
            <c:spPr>
              <a:solidFill>
                <a:srgbClr val="E98F8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E5F-4181-9A0C-F98CC93D12FC}"/>
              </c:ext>
            </c:extLst>
          </c:dPt>
          <c:dPt>
            <c:idx val="4"/>
            <c:bubble3D val="0"/>
            <c:spPr>
              <a:solidFill>
                <a:srgbClr val="C9696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E5F-4181-9A0C-F98CC93D12FC}"/>
              </c:ext>
            </c:extLst>
          </c:dPt>
          <c:dPt>
            <c:idx val="5"/>
            <c:bubble3D val="0"/>
            <c:spPr>
              <a:solidFill>
                <a:srgbClr val="8E484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E5F-4181-9A0C-F98CC93D12FC}"/>
              </c:ext>
            </c:extLst>
          </c:dPt>
          <c:dPt>
            <c:idx val="6"/>
            <c:bubble3D val="0"/>
            <c:spPr>
              <a:solidFill>
                <a:srgbClr val="6C363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E5F-4181-9A0C-F98CC93D12FC}"/>
              </c:ext>
            </c:extLst>
          </c:dPt>
          <c:cat>
            <c:strRef>
              <c:f>Sheet1!$A$2:$A$8</c:f>
              <c:strCache>
                <c:ptCount val="7"/>
                <c:pt idx="0">
                  <c:v>Social Sciences </c:v>
                </c:pt>
                <c:pt idx="1">
                  <c:v>Health Sciences</c:v>
                </c:pt>
                <c:pt idx="2">
                  <c:v>Education</c:v>
                </c:pt>
                <c:pt idx="3">
                  <c:v>Mathematics and Science</c:v>
                </c:pt>
                <c:pt idx="4">
                  <c:v>Humanities</c:v>
                </c:pt>
                <c:pt idx="5">
                  <c:v>Other</c:v>
                </c:pt>
                <c:pt idx="6">
                  <c:v>Business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58</c:v>
                </c:pt>
                <c:pt idx="1">
                  <c:v>53</c:v>
                </c:pt>
                <c:pt idx="2">
                  <c:v>30</c:v>
                </c:pt>
                <c:pt idx="3">
                  <c:v>8</c:v>
                </c:pt>
                <c:pt idx="4">
                  <c:v>6</c:v>
                </c:pt>
                <c:pt idx="5">
                  <c:v>6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E5F-4181-9A0C-F98CC93D1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  <c:holeSize val="7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60-411B-9CE2-A4C48A2A94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60-411B-9CE2-A4C48A2A9475}"/>
              </c:ext>
            </c:extLst>
          </c:dPt>
          <c:dPt>
            <c:idx val="2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60-411B-9CE2-A4C48A2A947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60-411B-9CE2-A4C48A2A9475}"/>
              </c:ext>
            </c:extLst>
          </c:dPt>
          <c:cat>
            <c:strRef>
              <c:f>Sheet1!$A$2:$A$5</c:f>
              <c:strCache>
                <c:ptCount val="3"/>
                <c:pt idx="0">
                  <c:v>&lt;20</c:v>
                </c:pt>
                <c:pt idx="1">
                  <c:v>20-25</c:v>
                </c:pt>
                <c:pt idx="2">
                  <c:v>&lt;25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112</c:v>
                </c:pt>
                <c:pt idx="1">
                  <c:v>49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60-411B-9CE2-A4C48A2A9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  <c:holeSize val="5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712692056924972"/>
          <c:y val="5.0433395531269461E-3"/>
          <c:w val="0.68396586991318253"/>
          <c:h val="0.7598050791396834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ECFCF"/>
            </a:solidFill>
          </c:spPr>
          <c:dPt>
            <c:idx val="0"/>
            <c:bubble3D val="0"/>
            <c:spPr>
              <a:solidFill>
                <a:srgbClr val="8D96B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C4-4266-991E-FA71E7C13AC0}"/>
              </c:ext>
            </c:extLst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C4-4266-991E-FA71E7C13AC0}"/>
              </c:ext>
            </c:extLst>
          </c:dPt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</c:v>
                </c:pt>
                <c:pt idx="1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C4-4266-991E-FA71E7C13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01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0.14077</cdr:x>
      <cdr:y>0.83125</cdr:y>
    </cdr:from>
    <cdr:to>
      <cdr:x>0.25327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604F1ED-B053-4A37-82BD-F7C08509FD3F}"/>
            </a:ext>
          </a:extLst>
        </cdr:cNvPr>
        <cdr:cNvSpPr txBox="1"/>
      </cdr:nvSpPr>
      <cdr:spPr>
        <a:xfrm xmlns:a="http://schemas.openxmlformats.org/drawingml/2006/main">
          <a:off x="1144151" y="534448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CA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1278-FEFD-4C63-9439-1F33121FB778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5A1-6770-45B8-881E-0FCCCE35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19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1278-FEFD-4C63-9439-1F33121FB778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5A1-6770-45B8-881E-0FCCCE35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9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1278-FEFD-4C63-9439-1F33121FB778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5A1-6770-45B8-881E-0FCCCE35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48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1278-FEFD-4C63-9439-1F33121FB778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5A1-6770-45B8-881E-0FCCCE35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65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1278-FEFD-4C63-9439-1F33121FB778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5A1-6770-45B8-881E-0FCCCE35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80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1278-FEFD-4C63-9439-1F33121FB778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5A1-6770-45B8-881E-0FCCCE35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9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1278-FEFD-4C63-9439-1F33121FB778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5A1-6770-45B8-881E-0FCCCE35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51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1278-FEFD-4C63-9439-1F33121FB778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5A1-6770-45B8-881E-0FCCCE35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05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1278-FEFD-4C63-9439-1F33121FB778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5A1-6770-45B8-881E-0FCCCE35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4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1278-FEFD-4C63-9439-1F33121FB778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5A1-6770-45B8-881E-0FCCCE35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71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1278-FEFD-4C63-9439-1F33121FB778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D5A1-6770-45B8-881E-0FCCCE35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4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1278-FEFD-4C63-9439-1F33121FB778}" type="datetimeFigureOut">
              <a:rPr lang="en-CA" smtClean="0"/>
              <a:t>2021-06-02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8D5A1-6770-45B8-881E-0FCCCE355A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49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A3B15B-893E-4C82-AA1E-D26BFEA78C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3891200" cy="23164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1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9600" b="1" dirty="0">
                <a:solidFill>
                  <a:schemeClr val="tx2">
                    <a:alpha val="80000"/>
                  </a:schemeClr>
                </a:solidFill>
              </a:rPr>
            </a:br>
            <a:endParaRPr lang="en-CA" sz="9600" b="1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7AA9EA-4235-4F7C-B014-7284FF789513}"/>
              </a:ext>
            </a:extLst>
          </p:cNvPr>
          <p:cNvSpPr/>
          <p:nvPr/>
        </p:nvSpPr>
        <p:spPr>
          <a:xfrm>
            <a:off x="0" y="0"/>
            <a:ext cx="43891200" cy="2816352"/>
          </a:xfrm>
          <a:prstGeom prst="rect">
            <a:avLst/>
          </a:prstGeom>
          <a:solidFill>
            <a:srgbClr val="515C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Culture Signaling at Work: System Justification in High Tec</a:t>
            </a: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Elizabeth Cyr (1), Dr. William Hall (2)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Psychology Department, Brock University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A522AE-2A4D-4F9C-8C43-76429576E0CB}"/>
              </a:ext>
            </a:extLst>
          </p:cNvPr>
          <p:cNvSpPr/>
          <p:nvPr/>
        </p:nvSpPr>
        <p:spPr>
          <a:xfrm>
            <a:off x="256032" y="3652464"/>
            <a:ext cx="11484864" cy="2028458"/>
          </a:xfrm>
          <a:prstGeom prst="rect">
            <a:avLst/>
          </a:prstGeom>
          <a:solidFill>
            <a:srgbClr val="E9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E344C"/>
                </a:solidFill>
              </a:rPr>
              <a:t>When an outsider thinks a company is more fun to work at, they are more likely to justify unfair treatment of employees within that company</a:t>
            </a:r>
            <a:endParaRPr lang="en-CA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10B6C-F6F2-4148-999F-1DB682C453ED}"/>
              </a:ext>
            </a:extLst>
          </p:cNvPr>
          <p:cNvSpPr/>
          <p:nvPr/>
        </p:nvSpPr>
        <p:spPr>
          <a:xfrm>
            <a:off x="256032" y="6602577"/>
            <a:ext cx="5557310" cy="5225477"/>
          </a:xfrm>
          <a:prstGeom prst="rect">
            <a:avLst/>
          </a:prstGeom>
          <a:solidFill>
            <a:srgbClr val="E9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199662-F517-43F0-8412-DF0A52EFE55C}"/>
              </a:ext>
            </a:extLst>
          </p:cNvPr>
          <p:cNvSpPr/>
          <p:nvPr/>
        </p:nvSpPr>
        <p:spPr>
          <a:xfrm>
            <a:off x="12076176" y="3108960"/>
            <a:ext cx="31558992" cy="8193024"/>
          </a:xfrm>
          <a:prstGeom prst="rect">
            <a:avLst/>
          </a:prstGeom>
          <a:solidFill>
            <a:srgbClr val="E9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287413-5FDC-47CD-874E-C43CD33FE846}"/>
              </a:ext>
            </a:extLst>
          </p:cNvPr>
          <p:cNvSpPr/>
          <p:nvPr/>
        </p:nvSpPr>
        <p:spPr>
          <a:xfrm>
            <a:off x="12076176" y="11594592"/>
            <a:ext cx="16635984" cy="20890992"/>
          </a:xfrm>
          <a:prstGeom prst="rect">
            <a:avLst/>
          </a:prstGeom>
          <a:solidFill>
            <a:srgbClr val="E9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4C534-CD96-4724-972D-E52DD19E78A9}"/>
              </a:ext>
            </a:extLst>
          </p:cNvPr>
          <p:cNvSpPr/>
          <p:nvPr/>
        </p:nvSpPr>
        <p:spPr>
          <a:xfrm>
            <a:off x="29047440" y="11594592"/>
            <a:ext cx="14587728" cy="10497312"/>
          </a:xfrm>
          <a:prstGeom prst="rect">
            <a:avLst/>
          </a:prstGeom>
          <a:solidFill>
            <a:srgbClr val="E9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BDBAE5-DAAF-4D9C-9248-6ADCB25B284D}"/>
              </a:ext>
            </a:extLst>
          </p:cNvPr>
          <p:cNvSpPr/>
          <p:nvPr/>
        </p:nvSpPr>
        <p:spPr>
          <a:xfrm>
            <a:off x="29047440" y="22384512"/>
            <a:ext cx="14587728" cy="6583680"/>
          </a:xfrm>
          <a:prstGeom prst="rect">
            <a:avLst/>
          </a:prstGeom>
          <a:solidFill>
            <a:srgbClr val="E9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4782B7-A6EF-42D6-8E2A-F04AC5DB4ADC}"/>
              </a:ext>
            </a:extLst>
          </p:cNvPr>
          <p:cNvSpPr/>
          <p:nvPr/>
        </p:nvSpPr>
        <p:spPr>
          <a:xfrm>
            <a:off x="29047440" y="29260800"/>
            <a:ext cx="14587728" cy="3224784"/>
          </a:xfrm>
          <a:prstGeom prst="rect">
            <a:avLst/>
          </a:prstGeom>
          <a:solidFill>
            <a:srgbClr val="E9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04B14D-153E-4A3B-BB2F-8B446FD765DF}"/>
              </a:ext>
            </a:extLst>
          </p:cNvPr>
          <p:cNvSpPr/>
          <p:nvPr/>
        </p:nvSpPr>
        <p:spPr>
          <a:xfrm>
            <a:off x="256032" y="3108960"/>
            <a:ext cx="11484864" cy="618978"/>
          </a:xfrm>
          <a:prstGeom prst="rect">
            <a:avLst/>
          </a:prstGeom>
          <a:solidFill>
            <a:srgbClr val="51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Research Summary</a:t>
            </a:r>
            <a:endParaRPr lang="en-CA" sz="4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BED99F-29C5-46B6-A6CB-419A95B591E3}"/>
              </a:ext>
            </a:extLst>
          </p:cNvPr>
          <p:cNvSpPr/>
          <p:nvPr/>
        </p:nvSpPr>
        <p:spPr>
          <a:xfrm>
            <a:off x="256032" y="5983600"/>
            <a:ext cx="11484864" cy="618978"/>
          </a:xfrm>
          <a:prstGeom prst="rect">
            <a:avLst/>
          </a:prstGeom>
          <a:solidFill>
            <a:srgbClr val="51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Theoretical Foundations</a:t>
            </a:r>
            <a:endParaRPr lang="en-CA" sz="4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A0EAD6-45FB-4FC5-8280-ACADECBA37F0}"/>
              </a:ext>
            </a:extLst>
          </p:cNvPr>
          <p:cNvSpPr/>
          <p:nvPr/>
        </p:nvSpPr>
        <p:spPr>
          <a:xfrm>
            <a:off x="256032" y="16939404"/>
            <a:ext cx="11484864" cy="618978"/>
          </a:xfrm>
          <a:prstGeom prst="rect">
            <a:avLst/>
          </a:prstGeom>
          <a:solidFill>
            <a:srgbClr val="51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Hypotheses</a:t>
            </a:r>
            <a:endParaRPr lang="en-CA" sz="4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32A0E0-FE8D-4FBD-9294-EDF513F113E7}"/>
              </a:ext>
            </a:extLst>
          </p:cNvPr>
          <p:cNvSpPr/>
          <p:nvPr/>
        </p:nvSpPr>
        <p:spPr>
          <a:xfrm>
            <a:off x="12076176" y="3108960"/>
            <a:ext cx="31558992" cy="618978"/>
          </a:xfrm>
          <a:prstGeom prst="rect">
            <a:avLst/>
          </a:prstGeom>
          <a:solidFill>
            <a:srgbClr val="51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Methodology</a:t>
            </a:r>
            <a:endParaRPr lang="en-CA" sz="4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18F9D6-8914-48B4-80C9-DA6D2C865156}"/>
              </a:ext>
            </a:extLst>
          </p:cNvPr>
          <p:cNvSpPr/>
          <p:nvPr/>
        </p:nvSpPr>
        <p:spPr>
          <a:xfrm>
            <a:off x="12076176" y="11594592"/>
            <a:ext cx="16635984" cy="618978"/>
          </a:xfrm>
          <a:prstGeom prst="rect">
            <a:avLst/>
          </a:prstGeom>
          <a:solidFill>
            <a:srgbClr val="51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Findings</a:t>
            </a:r>
            <a:endParaRPr lang="en-CA" sz="4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3A826B-9B81-46E7-8BFF-09B699900D4D}"/>
              </a:ext>
            </a:extLst>
          </p:cNvPr>
          <p:cNvSpPr/>
          <p:nvPr/>
        </p:nvSpPr>
        <p:spPr>
          <a:xfrm>
            <a:off x="29047440" y="11594592"/>
            <a:ext cx="14587728" cy="618978"/>
          </a:xfrm>
          <a:prstGeom prst="rect">
            <a:avLst/>
          </a:prstGeom>
          <a:solidFill>
            <a:srgbClr val="51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Conclusions and Implications</a:t>
            </a:r>
            <a:endParaRPr lang="en-CA" sz="4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E71853-57E1-4114-B6C1-AB547D17B259}"/>
              </a:ext>
            </a:extLst>
          </p:cNvPr>
          <p:cNvSpPr/>
          <p:nvPr/>
        </p:nvSpPr>
        <p:spPr>
          <a:xfrm>
            <a:off x="29047440" y="22384512"/>
            <a:ext cx="14587728" cy="618978"/>
          </a:xfrm>
          <a:prstGeom prst="rect">
            <a:avLst/>
          </a:prstGeom>
          <a:solidFill>
            <a:srgbClr val="51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Future Directions</a:t>
            </a:r>
            <a:endParaRPr lang="en-CA" sz="4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E2A71A-43CF-47C1-B44D-1290641F9A76}"/>
              </a:ext>
            </a:extLst>
          </p:cNvPr>
          <p:cNvSpPr/>
          <p:nvPr/>
        </p:nvSpPr>
        <p:spPr>
          <a:xfrm>
            <a:off x="29047440" y="29260800"/>
            <a:ext cx="14587728" cy="618978"/>
          </a:xfrm>
          <a:prstGeom prst="rect">
            <a:avLst/>
          </a:prstGeom>
          <a:solidFill>
            <a:srgbClr val="51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References</a:t>
            </a:r>
            <a:endParaRPr lang="en-CA" sz="4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2B3025-7DD1-4F56-9753-F5290C7CB018}"/>
              </a:ext>
            </a:extLst>
          </p:cNvPr>
          <p:cNvSpPr/>
          <p:nvPr/>
        </p:nvSpPr>
        <p:spPr>
          <a:xfrm>
            <a:off x="256032" y="25357489"/>
            <a:ext cx="11484864" cy="618978"/>
          </a:xfrm>
          <a:prstGeom prst="rect">
            <a:avLst/>
          </a:prstGeom>
          <a:solidFill>
            <a:srgbClr val="51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Sample</a:t>
            </a:r>
            <a:endParaRPr lang="en-CA" sz="40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2BEBA2-F451-4C22-9346-323BC19F1C86}"/>
              </a:ext>
            </a:extLst>
          </p:cNvPr>
          <p:cNvSpPr/>
          <p:nvPr/>
        </p:nvSpPr>
        <p:spPr>
          <a:xfrm>
            <a:off x="256032" y="22506564"/>
            <a:ext cx="11484864" cy="618978"/>
          </a:xfrm>
          <a:prstGeom prst="rect">
            <a:avLst/>
          </a:prstGeom>
          <a:solidFill>
            <a:srgbClr val="515C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Research Question</a:t>
            </a:r>
            <a:endParaRPr lang="en-CA" sz="4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9B140F-DEBA-4287-8639-EB3B749FAB95}"/>
              </a:ext>
            </a:extLst>
          </p:cNvPr>
          <p:cNvSpPr/>
          <p:nvPr/>
        </p:nvSpPr>
        <p:spPr>
          <a:xfrm>
            <a:off x="256032" y="12477132"/>
            <a:ext cx="11484864" cy="4169664"/>
          </a:xfrm>
          <a:prstGeom prst="rect">
            <a:avLst/>
          </a:prstGeom>
          <a:solidFill>
            <a:srgbClr val="E9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CA07AA-DD48-4439-8D09-643F26CD48B5}"/>
              </a:ext>
            </a:extLst>
          </p:cNvPr>
          <p:cNvGrpSpPr/>
          <p:nvPr/>
        </p:nvGrpSpPr>
        <p:grpSpPr>
          <a:xfrm>
            <a:off x="6417234" y="6805949"/>
            <a:ext cx="5055049" cy="5022106"/>
            <a:chOff x="6428491" y="1555634"/>
            <a:chExt cx="5055049" cy="502210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C56C80F-55C6-4C55-A2B5-B6CAC7A8906F}"/>
                </a:ext>
              </a:extLst>
            </p:cNvPr>
            <p:cNvSpPr/>
            <p:nvPr/>
          </p:nvSpPr>
          <p:spPr>
            <a:xfrm>
              <a:off x="7114000" y="2157973"/>
              <a:ext cx="3745981" cy="1858386"/>
            </a:xfrm>
            <a:prstGeom prst="rect">
              <a:avLst/>
            </a:prstGeom>
            <a:solidFill>
              <a:srgbClr val="8F99BB">
                <a:lumMod val="40000"/>
                <a:lumOff val="60000"/>
              </a:srgbClr>
            </a:solidFill>
            <a:ln w="12700" cap="flat" cmpd="sng" algn="ctr">
              <a:solidFill>
                <a:srgbClr val="FD868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AC394F0-BECF-44E9-9334-F1EC622AA49C}"/>
                </a:ext>
              </a:extLst>
            </p:cNvPr>
            <p:cNvSpPr/>
            <p:nvPr/>
          </p:nvSpPr>
          <p:spPr>
            <a:xfrm>
              <a:off x="7101536" y="2139717"/>
              <a:ext cx="3736092" cy="3736092"/>
            </a:xfrm>
            <a:prstGeom prst="rect">
              <a:avLst/>
            </a:prstGeom>
            <a:noFill/>
            <a:ln w="28575" cap="flat" cmpd="sng" algn="ctr">
              <a:solidFill>
                <a:srgbClr val="FD868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dirty="0">
                <a:ln>
                  <a:solidFill>
                    <a:srgbClr val="12154E"/>
                  </a:solidFill>
                </a:ln>
                <a:solidFill>
                  <a:srgbClr val="12154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98B67EF-693E-45F8-8D84-0A4113741A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66619" y="1903624"/>
              <a:ext cx="2963" cy="4225470"/>
            </a:xfrm>
            <a:prstGeom prst="straightConnector1">
              <a:avLst/>
            </a:prstGeom>
            <a:noFill/>
            <a:ln w="28575" cap="flat" cmpd="sng" algn="ctr">
              <a:solidFill>
                <a:srgbClr val="FD8686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DEA252B-9EC3-40F4-9A00-43174F95E9C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965138" y="1887362"/>
              <a:ext cx="2963" cy="4225470"/>
            </a:xfrm>
            <a:prstGeom prst="straightConnector1">
              <a:avLst/>
            </a:prstGeom>
            <a:noFill/>
            <a:ln w="28575" cap="flat" cmpd="sng" algn="ctr">
              <a:solidFill>
                <a:srgbClr val="FD8686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AD622E-A02F-4E8D-AB23-150E8D84FBD3}"/>
                </a:ext>
              </a:extLst>
            </p:cNvPr>
            <p:cNvSpPr txBox="1"/>
            <p:nvPr/>
          </p:nvSpPr>
          <p:spPr>
            <a:xfrm>
              <a:off x="8211542" y="1555634"/>
              <a:ext cx="15101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2400" dirty="0">
                  <a:solidFill>
                    <a:srgbClr val="1A1D2C"/>
                  </a:solidFill>
                  <a:latin typeface="Avenir Next LT Pro"/>
                </a:rPr>
                <a:t>Flexibility</a:t>
              </a:r>
              <a:endParaRPr lang="en-CA" sz="2400" dirty="0">
                <a:solidFill>
                  <a:srgbClr val="1A1D2C"/>
                </a:solidFill>
                <a:latin typeface="Avenir Next LT Pro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21040B-334E-4C60-B3DC-59A1E03697BE}"/>
                </a:ext>
              </a:extLst>
            </p:cNvPr>
            <p:cNvSpPr txBox="1"/>
            <p:nvPr/>
          </p:nvSpPr>
          <p:spPr>
            <a:xfrm>
              <a:off x="8340115" y="6116075"/>
              <a:ext cx="1293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2400" dirty="0">
                  <a:solidFill>
                    <a:srgbClr val="1A1D2C"/>
                  </a:solidFill>
                  <a:latin typeface="Avenir Next LT Pro"/>
                </a:rPr>
                <a:t>Stability</a:t>
              </a:r>
              <a:endParaRPr lang="en-CA" sz="2400" dirty="0">
                <a:solidFill>
                  <a:srgbClr val="1A1D2C"/>
                </a:solidFill>
                <a:latin typeface="Avenir Next LT Pro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D84186-0115-4D62-BEC1-AA49FCAB3A3B}"/>
                </a:ext>
              </a:extLst>
            </p:cNvPr>
            <p:cNvSpPr txBox="1"/>
            <p:nvPr/>
          </p:nvSpPr>
          <p:spPr>
            <a:xfrm rot="16200000">
              <a:off x="5587717" y="3776931"/>
              <a:ext cx="2143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2400" dirty="0">
                  <a:solidFill>
                    <a:srgbClr val="1A1D2C"/>
                  </a:solidFill>
                  <a:latin typeface="Avenir Next LT Pro"/>
                </a:rPr>
                <a:t>Internal Focus</a:t>
              </a:r>
              <a:endParaRPr lang="en-CA" sz="2400" dirty="0">
                <a:solidFill>
                  <a:srgbClr val="1A1D2C"/>
                </a:solidFill>
                <a:latin typeface="Avenir Next LT Pro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4E0974-AF97-4F85-8888-24DD2E622EA3}"/>
                </a:ext>
              </a:extLst>
            </p:cNvPr>
            <p:cNvSpPr txBox="1"/>
            <p:nvPr/>
          </p:nvSpPr>
          <p:spPr>
            <a:xfrm rot="5400000">
              <a:off x="10145033" y="3785527"/>
              <a:ext cx="2215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2400" dirty="0">
                  <a:solidFill>
                    <a:srgbClr val="1A1D2C"/>
                  </a:solidFill>
                  <a:latin typeface="Avenir Next LT Pro"/>
                </a:rPr>
                <a:t>External Focus</a:t>
              </a:r>
              <a:endParaRPr lang="en-CA" sz="2400" dirty="0">
                <a:solidFill>
                  <a:srgbClr val="1A1D2C"/>
                </a:solidFill>
                <a:latin typeface="Avenir Next LT Pro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60DA3B-4F86-4B89-A737-2653546C5C08}"/>
                </a:ext>
              </a:extLst>
            </p:cNvPr>
            <p:cNvSpPr txBox="1"/>
            <p:nvPr/>
          </p:nvSpPr>
          <p:spPr>
            <a:xfrm flipH="1">
              <a:off x="8929069" y="2915904"/>
              <a:ext cx="1858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000" dirty="0">
                  <a:solidFill>
                    <a:srgbClr val="1A1D2C"/>
                  </a:solidFill>
                  <a:latin typeface="Avenir Next LT Pro"/>
                </a:rPr>
                <a:t>ADHOCRACY</a:t>
              </a:r>
              <a:endParaRPr lang="en-CA" sz="2000" dirty="0">
                <a:solidFill>
                  <a:srgbClr val="1A1D2C"/>
                </a:solidFill>
                <a:latin typeface="Avenir Next LT Pro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EF9E06-74EC-4CFD-890C-85EC49D0FBC6}"/>
                </a:ext>
              </a:extLst>
            </p:cNvPr>
            <p:cNvSpPr txBox="1"/>
            <p:nvPr/>
          </p:nvSpPr>
          <p:spPr>
            <a:xfrm flipH="1">
              <a:off x="7136836" y="2905257"/>
              <a:ext cx="17927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000" dirty="0">
                  <a:solidFill>
                    <a:srgbClr val="1A1D2C"/>
                  </a:solidFill>
                  <a:latin typeface="Avenir Next LT Pro"/>
                </a:rPr>
                <a:t>CLAN</a:t>
              </a:r>
              <a:endParaRPr lang="en-CA" sz="3200" dirty="0">
                <a:solidFill>
                  <a:srgbClr val="1A1D2C"/>
                </a:solidFill>
                <a:latin typeface="Avenir Next LT Pro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9B14FC-4D44-4BFF-BCB4-43D7EC401B9E}"/>
                </a:ext>
              </a:extLst>
            </p:cNvPr>
            <p:cNvSpPr txBox="1"/>
            <p:nvPr/>
          </p:nvSpPr>
          <p:spPr>
            <a:xfrm flipH="1">
              <a:off x="7142339" y="4703180"/>
              <a:ext cx="17927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000" dirty="0">
                  <a:solidFill>
                    <a:srgbClr val="1A1D2C"/>
                  </a:solidFill>
                  <a:latin typeface="Avenir Next LT Pro"/>
                </a:rPr>
                <a:t>HIERARCHY</a:t>
              </a:r>
              <a:endParaRPr lang="en-CA" sz="2000" dirty="0">
                <a:solidFill>
                  <a:srgbClr val="1A1D2C"/>
                </a:solidFill>
                <a:latin typeface="Avenir Next LT Pro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98B4E60-0D74-459F-97CD-C5CDC7185379}"/>
                </a:ext>
              </a:extLst>
            </p:cNvPr>
            <p:cNvSpPr txBox="1"/>
            <p:nvPr/>
          </p:nvSpPr>
          <p:spPr>
            <a:xfrm flipH="1">
              <a:off x="9007132" y="4707776"/>
              <a:ext cx="17927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000" dirty="0">
                  <a:solidFill>
                    <a:srgbClr val="1A1D2C"/>
                  </a:solidFill>
                  <a:latin typeface="Avenir Next LT Pro"/>
                </a:rPr>
                <a:t>MARKET</a:t>
              </a:r>
              <a:endParaRPr lang="en-CA" sz="2000" dirty="0">
                <a:solidFill>
                  <a:srgbClr val="1A1D2C"/>
                </a:solidFill>
                <a:latin typeface="Avenir Next LT Pro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D32B919-4F17-41C0-B73B-5C80D509199E}"/>
              </a:ext>
            </a:extLst>
          </p:cNvPr>
          <p:cNvGrpSpPr/>
          <p:nvPr/>
        </p:nvGrpSpPr>
        <p:grpSpPr>
          <a:xfrm>
            <a:off x="211687" y="17752117"/>
            <a:ext cx="18367495" cy="1008239"/>
            <a:chOff x="575336" y="1773674"/>
            <a:chExt cx="18367495" cy="1008239"/>
          </a:xfrm>
        </p:grpSpPr>
        <p:sp>
          <p:nvSpPr>
            <p:cNvPr id="77" name="Arrow: Chevron 76">
              <a:extLst>
                <a:ext uri="{FF2B5EF4-FFF2-40B4-BE49-F238E27FC236}">
                  <a16:creationId xmlns:a16="http://schemas.microsoft.com/office/drawing/2014/main" id="{6FD5843F-DD2E-467D-B18A-F0EFDB2EC9F2}"/>
                </a:ext>
              </a:extLst>
            </p:cNvPr>
            <p:cNvSpPr/>
            <p:nvPr/>
          </p:nvSpPr>
          <p:spPr>
            <a:xfrm>
              <a:off x="5678323" y="1793582"/>
              <a:ext cx="1065867" cy="978437"/>
            </a:xfrm>
            <a:prstGeom prst="chevron">
              <a:avLst/>
            </a:prstGeom>
            <a:solidFill>
              <a:srgbClr val="8F99B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6771736-154D-476D-B69A-666A25D467EF}"/>
                </a:ext>
              </a:extLst>
            </p:cNvPr>
            <p:cNvSpPr/>
            <p:nvPr/>
          </p:nvSpPr>
          <p:spPr>
            <a:xfrm>
              <a:off x="575336" y="1790881"/>
              <a:ext cx="1309051" cy="978441"/>
            </a:xfrm>
            <a:prstGeom prst="rect">
              <a:avLst/>
            </a:prstGeom>
            <a:solidFill>
              <a:srgbClr val="8F99BB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H1</a:t>
              </a:r>
              <a:endParaRPr kumimoji="0" lang="en-CA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79" name="Arrow: Pentagon 78">
              <a:extLst>
                <a:ext uri="{FF2B5EF4-FFF2-40B4-BE49-F238E27FC236}">
                  <a16:creationId xmlns:a16="http://schemas.microsoft.com/office/drawing/2014/main" id="{264C6006-5D20-4EDB-BCC5-79204A60C5DF}"/>
                </a:ext>
              </a:extLst>
            </p:cNvPr>
            <p:cNvSpPr/>
            <p:nvPr/>
          </p:nvSpPr>
          <p:spPr>
            <a:xfrm>
              <a:off x="1869918" y="1790883"/>
              <a:ext cx="4744338" cy="981136"/>
            </a:xfrm>
            <a:prstGeom prst="homePlate">
              <a:avLst/>
            </a:prstGeom>
            <a:solidFill>
              <a:srgbClr val="8F99BB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Posterama"/>
                  <a:ea typeface="+mn-ea"/>
                  <a:cs typeface="+mn-cs"/>
                </a:rPr>
                <a:t>Presence of clan culture perks</a:t>
              </a:r>
              <a:endPara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rgbClr val="8F99BB">
                    <a:lumMod val="75000"/>
                  </a:srgbClr>
                </a:solidFill>
                <a:effectLst/>
                <a:uLnTx/>
                <a:uFillTx/>
                <a:latin typeface="Posterama"/>
                <a:ea typeface="+mn-ea"/>
                <a:cs typeface="+mn-cs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95138E5-60D4-4159-862A-4129D7CB6ED3}"/>
                </a:ext>
              </a:extLst>
            </p:cNvPr>
            <p:cNvGrpSpPr/>
            <p:nvPr/>
          </p:nvGrpSpPr>
          <p:grpSpPr>
            <a:xfrm rot="16200000">
              <a:off x="8736330" y="-586300"/>
              <a:ext cx="986372" cy="5750053"/>
              <a:chOff x="-2323679" y="4754614"/>
              <a:chExt cx="2647649" cy="1970212"/>
            </a:xfrm>
          </p:grpSpPr>
          <p:sp>
            <p:nvSpPr>
              <p:cNvPr id="85" name="Arrow: Chevron 84">
                <a:extLst>
                  <a:ext uri="{FF2B5EF4-FFF2-40B4-BE49-F238E27FC236}">
                    <a16:creationId xmlns:a16="http://schemas.microsoft.com/office/drawing/2014/main" id="{16B6F3D1-686F-44AA-9A78-9E44ABB89099}"/>
                  </a:ext>
                </a:extLst>
              </p:cNvPr>
              <p:cNvSpPr/>
              <p:nvPr/>
            </p:nvSpPr>
            <p:spPr>
              <a:xfrm rot="5400000">
                <a:off x="-1856350" y="4287286"/>
                <a:ext cx="1712728" cy="2647383"/>
              </a:xfrm>
              <a:prstGeom prst="chevron">
                <a:avLst>
                  <a:gd name="adj" fmla="val 51037"/>
                </a:avLst>
              </a:prstGeom>
              <a:solidFill>
                <a:srgbClr val="8F99BB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C364B84-41B2-41E1-8728-6C46B9EA54AF}"/>
                  </a:ext>
                </a:extLst>
              </p:cNvPr>
              <p:cNvSpPr/>
              <p:nvPr/>
            </p:nvSpPr>
            <p:spPr>
              <a:xfrm>
                <a:off x="-2323679" y="5743614"/>
                <a:ext cx="2647649" cy="981212"/>
              </a:xfrm>
              <a:prstGeom prst="rect">
                <a:avLst/>
              </a:prstGeom>
              <a:solidFill>
                <a:srgbClr val="8F99BB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63198CF-B6C9-48DD-9F6C-ECB6A5B58215}"/>
                  </a:ext>
                </a:extLst>
              </p:cNvPr>
              <p:cNvSpPr/>
              <p:nvPr/>
            </p:nvSpPr>
            <p:spPr>
              <a:xfrm>
                <a:off x="-2322750" y="5471802"/>
                <a:ext cx="616201" cy="1085807"/>
              </a:xfrm>
              <a:prstGeom prst="rect">
                <a:avLst/>
              </a:prstGeom>
              <a:solidFill>
                <a:srgbClr val="8F99BB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8E1BA0B-C739-4CCE-918B-DACABB8BC656}"/>
                  </a:ext>
                </a:extLst>
              </p:cNvPr>
              <p:cNvSpPr/>
              <p:nvPr/>
            </p:nvSpPr>
            <p:spPr>
              <a:xfrm>
                <a:off x="-298706" y="5439513"/>
                <a:ext cx="622048" cy="1085807"/>
              </a:xfrm>
              <a:prstGeom prst="rect">
                <a:avLst/>
              </a:prstGeom>
              <a:solidFill>
                <a:srgbClr val="8F99BB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031F755-B0C9-457F-82B2-5D7E4E5D500F}"/>
                </a:ext>
              </a:extLst>
            </p:cNvPr>
            <p:cNvSpPr txBox="1"/>
            <p:nvPr/>
          </p:nvSpPr>
          <p:spPr>
            <a:xfrm>
              <a:off x="6751584" y="2040475"/>
              <a:ext cx="3101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Avenir Next LT Pro"/>
                </a:rPr>
                <a:t>    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Posterama"/>
                </a:rPr>
                <a:t>Exploitation</a:t>
              </a: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8F99BB">
                    <a:lumMod val="75000"/>
                  </a:srgbClr>
                </a:solidFill>
                <a:effectLst/>
                <a:uLnTx/>
                <a:uFillTx/>
                <a:latin typeface="Posterama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BF75C01-7025-47F5-BDD0-290BE8D4797C}"/>
                </a:ext>
              </a:extLst>
            </p:cNvPr>
            <p:cNvCxnSpPr/>
            <p:nvPr/>
          </p:nvCxnSpPr>
          <p:spPr>
            <a:xfrm flipV="1">
              <a:off x="7462703" y="2027516"/>
              <a:ext cx="0" cy="413902"/>
            </a:xfrm>
            <a:prstGeom prst="straightConnector1">
              <a:avLst/>
            </a:prstGeom>
            <a:noFill/>
            <a:ln w="38100" cap="flat" cmpd="sng" algn="ctr">
              <a:solidFill>
                <a:srgbClr val="8F99BB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0B34811-E565-4C88-A527-4CC619476A6D}"/>
                </a:ext>
              </a:extLst>
            </p:cNvPr>
            <p:cNvSpPr txBox="1"/>
            <p:nvPr/>
          </p:nvSpPr>
          <p:spPr>
            <a:xfrm>
              <a:off x="8909773" y="2035691"/>
              <a:ext cx="2475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Avenir Next LT Pro"/>
                </a:rPr>
                <a:t>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Posterama"/>
                </a:rPr>
                <a:t>Justification</a:t>
              </a: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8F99BB">
                    <a:lumMod val="75000"/>
                  </a:srgbClr>
                </a:solidFill>
                <a:effectLst/>
                <a:uLnTx/>
                <a:uFillTx/>
                <a:latin typeface="Posteram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75BD494-D2CF-49DF-B5FF-FDA4B8FB30D1}"/>
                </a:ext>
              </a:extLst>
            </p:cNvPr>
            <p:cNvSpPr txBox="1"/>
            <p:nvPr/>
          </p:nvSpPr>
          <p:spPr>
            <a:xfrm>
              <a:off x="14786463" y="1773674"/>
              <a:ext cx="4156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Avenir Next LT Pro"/>
                </a:rPr>
                <a:t>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Posterama"/>
                </a:rPr>
                <a:t>Unfairly compensated tasks and/or beyond job scope</a:t>
              </a: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8F99BB">
                    <a:lumMod val="75000"/>
                  </a:srgbClr>
                </a:solidFill>
                <a:effectLst/>
                <a:uLnTx/>
                <a:uFillTx/>
                <a:latin typeface="Posterama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0387F42-F72E-4277-8B8D-E5B7E59BD697}"/>
              </a:ext>
            </a:extLst>
          </p:cNvPr>
          <p:cNvGrpSpPr/>
          <p:nvPr/>
        </p:nvGrpSpPr>
        <p:grpSpPr>
          <a:xfrm>
            <a:off x="211687" y="19017372"/>
            <a:ext cx="16915789" cy="1067632"/>
            <a:chOff x="575336" y="3057332"/>
            <a:chExt cx="16915789" cy="1067632"/>
          </a:xfrm>
        </p:grpSpPr>
        <p:sp>
          <p:nvSpPr>
            <p:cNvPr id="104" name="Arrow: Chevron 103">
              <a:extLst>
                <a:ext uri="{FF2B5EF4-FFF2-40B4-BE49-F238E27FC236}">
                  <a16:creationId xmlns:a16="http://schemas.microsoft.com/office/drawing/2014/main" id="{45AE423F-2533-4967-A8CA-3142550AF0DC}"/>
                </a:ext>
              </a:extLst>
            </p:cNvPr>
            <p:cNvSpPr/>
            <p:nvPr/>
          </p:nvSpPr>
          <p:spPr>
            <a:xfrm>
              <a:off x="5685715" y="3066361"/>
              <a:ext cx="1065867" cy="978437"/>
            </a:xfrm>
            <a:prstGeom prst="chevron">
              <a:avLst/>
            </a:prstGeom>
            <a:solidFill>
              <a:srgbClr val="8F99B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0313E1-266B-4EEF-A853-0000AFBFC575}"/>
                </a:ext>
              </a:extLst>
            </p:cNvPr>
            <p:cNvSpPr/>
            <p:nvPr/>
          </p:nvSpPr>
          <p:spPr>
            <a:xfrm>
              <a:off x="575336" y="3057332"/>
              <a:ext cx="1309051" cy="978441"/>
            </a:xfrm>
            <a:prstGeom prst="rect">
              <a:avLst/>
            </a:prstGeom>
            <a:solidFill>
              <a:srgbClr val="8F99BB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H2</a:t>
              </a:r>
              <a:endParaRPr kumimoji="0" lang="en-CA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06" name="Arrow: Pentagon 105">
              <a:extLst>
                <a:ext uri="{FF2B5EF4-FFF2-40B4-BE49-F238E27FC236}">
                  <a16:creationId xmlns:a16="http://schemas.microsoft.com/office/drawing/2014/main" id="{A05C31F1-4074-4E0C-A59F-6F42962ABD8C}"/>
                </a:ext>
              </a:extLst>
            </p:cNvPr>
            <p:cNvSpPr/>
            <p:nvPr/>
          </p:nvSpPr>
          <p:spPr>
            <a:xfrm>
              <a:off x="1869918" y="3057334"/>
              <a:ext cx="4744338" cy="991030"/>
            </a:xfrm>
            <a:prstGeom prst="homePlate">
              <a:avLst/>
            </a:prstGeom>
            <a:solidFill>
              <a:srgbClr val="8F99BB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Posterama"/>
                  <a:ea typeface="+mn-ea"/>
                  <a:cs typeface="+mn-cs"/>
                </a:rPr>
                <a:t>Presence of clan culture perks</a:t>
              </a:r>
              <a:endPara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rgbClr val="8F99BB">
                    <a:lumMod val="75000"/>
                  </a:srgbClr>
                </a:solidFill>
                <a:effectLst/>
                <a:uLnTx/>
                <a:uFillTx/>
                <a:latin typeface="Posterama"/>
                <a:ea typeface="+mn-ea"/>
                <a:cs typeface="+mn-cs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CE241F5-C5AE-44CD-849C-A96E5831760A}"/>
                </a:ext>
              </a:extLst>
            </p:cNvPr>
            <p:cNvGrpSpPr/>
            <p:nvPr/>
          </p:nvGrpSpPr>
          <p:grpSpPr>
            <a:xfrm rot="16200000">
              <a:off x="8736329" y="680153"/>
              <a:ext cx="986372" cy="5750050"/>
              <a:chOff x="-2323680" y="4754614"/>
              <a:chExt cx="2647649" cy="1970211"/>
            </a:xfrm>
          </p:grpSpPr>
          <p:sp>
            <p:nvSpPr>
              <p:cNvPr id="112" name="Arrow: Chevron 111">
                <a:extLst>
                  <a:ext uri="{FF2B5EF4-FFF2-40B4-BE49-F238E27FC236}">
                    <a16:creationId xmlns:a16="http://schemas.microsoft.com/office/drawing/2014/main" id="{CD13B40E-065C-4F94-8D53-B32DB48B77B4}"/>
                  </a:ext>
                </a:extLst>
              </p:cNvPr>
              <p:cNvSpPr/>
              <p:nvPr/>
            </p:nvSpPr>
            <p:spPr>
              <a:xfrm rot="5400000">
                <a:off x="-1856350" y="4287286"/>
                <a:ext cx="1712728" cy="2647383"/>
              </a:xfrm>
              <a:prstGeom prst="chevron">
                <a:avLst>
                  <a:gd name="adj" fmla="val 51037"/>
                </a:avLst>
              </a:prstGeom>
              <a:solidFill>
                <a:srgbClr val="8F99BB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84A6839-5912-404F-A38A-7082FC60CD09}"/>
                  </a:ext>
                </a:extLst>
              </p:cNvPr>
              <p:cNvSpPr/>
              <p:nvPr/>
            </p:nvSpPr>
            <p:spPr>
              <a:xfrm>
                <a:off x="-2323680" y="5743614"/>
                <a:ext cx="2647649" cy="981211"/>
              </a:xfrm>
              <a:prstGeom prst="rect">
                <a:avLst/>
              </a:prstGeom>
              <a:solidFill>
                <a:srgbClr val="8F99BB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7E96128-B938-4525-ABC8-8739E3B9A2BE}"/>
                  </a:ext>
                </a:extLst>
              </p:cNvPr>
              <p:cNvSpPr/>
              <p:nvPr/>
            </p:nvSpPr>
            <p:spPr>
              <a:xfrm>
                <a:off x="-2322750" y="5471802"/>
                <a:ext cx="616201" cy="1085807"/>
              </a:xfrm>
              <a:prstGeom prst="rect">
                <a:avLst/>
              </a:prstGeom>
              <a:solidFill>
                <a:srgbClr val="8F99BB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92F7EF8-A829-404F-9FF5-5447B099E292}"/>
                  </a:ext>
                </a:extLst>
              </p:cNvPr>
              <p:cNvSpPr/>
              <p:nvPr/>
            </p:nvSpPr>
            <p:spPr>
              <a:xfrm>
                <a:off x="-298706" y="5439513"/>
                <a:ext cx="622048" cy="1085807"/>
              </a:xfrm>
              <a:prstGeom prst="rect">
                <a:avLst/>
              </a:prstGeom>
              <a:solidFill>
                <a:srgbClr val="8F99BB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B1B148-5D55-4891-AA27-AC19887B2285}"/>
                </a:ext>
              </a:extLst>
            </p:cNvPr>
            <p:cNvSpPr txBox="1"/>
            <p:nvPr/>
          </p:nvSpPr>
          <p:spPr>
            <a:xfrm>
              <a:off x="6751585" y="3306926"/>
              <a:ext cx="3101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Avenir Next LT Pro"/>
                </a:rPr>
                <a:t>    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Posterama"/>
                </a:rPr>
                <a:t>Mistreatment</a:t>
              </a: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8F99BB">
                    <a:lumMod val="75000"/>
                  </a:srgbClr>
                </a:solidFill>
                <a:effectLst/>
                <a:uLnTx/>
                <a:uFillTx/>
                <a:latin typeface="Posterama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A05DDCB-6344-4018-9FDB-F9B1026C4DDD}"/>
                </a:ext>
              </a:extLst>
            </p:cNvPr>
            <p:cNvCxnSpPr/>
            <p:nvPr/>
          </p:nvCxnSpPr>
          <p:spPr>
            <a:xfrm flipV="1">
              <a:off x="7340706" y="3306926"/>
              <a:ext cx="0" cy="413902"/>
            </a:xfrm>
            <a:prstGeom prst="straightConnector1">
              <a:avLst/>
            </a:prstGeom>
            <a:noFill/>
            <a:ln w="38100" cap="flat" cmpd="sng" algn="ctr">
              <a:solidFill>
                <a:srgbClr val="8F99BB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A4FD6A5-F5E2-4473-98E5-A12E66BACE8B}"/>
                </a:ext>
              </a:extLst>
            </p:cNvPr>
            <p:cNvSpPr txBox="1"/>
            <p:nvPr/>
          </p:nvSpPr>
          <p:spPr>
            <a:xfrm>
              <a:off x="9041694" y="3307970"/>
              <a:ext cx="2475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Avenir Next LT Pro"/>
                </a:rPr>
                <a:t>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Posterama"/>
                </a:rPr>
                <a:t>Justification</a:t>
              </a: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8F99BB">
                    <a:lumMod val="75000"/>
                  </a:srgbClr>
                </a:solidFill>
                <a:effectLst/>
                <a:uLnTx/>
                <a:uFillTx/>
                <a:latin typeface="Posterama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85B4EA9-D433-429B-B23A-88FC528F00BF}"/>
                </a:ext>
              </a:extLst>
            </p:cNvPr>
            <p:cNvSpPr txBox="1"/>
            <p:nvPr/>
          </p:nvSpPr>
          <p:spPr>
            <a:xfrm>
              <a:off x="13727112" y="3293967"/>
              <a:ext cx="37640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Avenir Next LT Pro"/>
                </a:rPr>
                <a:t>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Posterama"/>
                </a:rPr>
                <a:t>Unfair or demeaning treatment from superior</a:t>
              </a: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8F99BB">
                    <a:lumMod val="75000"/>
                  </a:srgbClr>
                </a:solidFill>
                <a:effectLst/>
                <a:uLnTx/>
                <a:uFillTx/>
                <a:latin typeface="Posterama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EC7C8A-4229-4695-994E-4023B7A061D1}"/>
              </a:ext>
            </a:extLst>
          </p:cNvPr>
          <p:cNvGrpSpPr/>
          <p:nvPr/>
        </p:nvGrpSpPr>
        <p:grpSpPr>
          <a:xfrm>
            <a:off x="211687" y="20914817"/>
            <a:ext cx="16289311" cy="1006299"/>
            <a:chOff x="586055" y="4353342"/>
            <a:chExt cx="16289311" cy="1006299"/>
          </a:xfrm>
        </p:grpSpPr>
        <p:sp>
          <p:nvSpPr>
            <p:cNvPr id="117" name="Arrow: Chevron 116">
              <a:extLst>
                <a:ext uri="{FF2B5EF4-FFF2-40B4-BE49-F238E27FC236}">
                  <a16:creationId xmlns:a16="http://schemas.microsoft.com/office/drawing/2014/main" id="{A0E46D71-EF0D-4474-9F80-463B1830BFC0}"/>
                </a:ext>
              </a:extLst>
            </p:cNvPr>
            <p:cNvSpPr/>
            <p:nvPr/>
          </p:nvSpPr>
          <p:spPr>
            <a:xfrm>
              <a:off x="5682293" y="4368609"/>
              <a:ext cx="1065867" cy="978437"/>
            </a:xfrm>
            <a:prstGeom prst="chevron">
              <a:avLst/>
            </a:prstGeom>
            <a:solidFill>
              <a:srgbClr val="8F99B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D33A764-DAAA-4DE3-8D55-8CC71CF12F11}"/>
                </a:ext>
              </a:extLst>
            </p:cNvPr>
            <p:cNvSpPr/>
            <p:nvPr/>
          </p:nvSpPr>
          <p:spPr>
            <a:xfrm>
              <a:off x="586055" y="4368609"/>
              <a:ext cx="1309051" cy="978441"/>
            </a:xfrm>
            <a:prstGeom prst="rect">
              <a:avLst/>
            </a:prstGeom>
            <a:solidFill>
              <a:srgbClr val="8F99BB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rPr>
                <a:t>H3</a:t>
              </a:r>
              <a:endParaRPr kumimoji="0" lang="en-CA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19" name="Arrow: Pentagon 118">
              <a:extLst>
                <a:ext uri="{FF2B5EF4-FFF2-40B4-BE49-F238E27FC236}">
                  <a16:creationId xmlns:a16="http://schemas.microsoft.com/office/drawing/2014/main" id="{3AA0BDAE-AF41-431B-BFBF-5D88A15F9096}"/>
                </a:ext>
              </a:extLst>
            </p:cNvPr>
            <p:cNvSpPr/>
            <p:nvPr/>
          </p:nvSpPr>
          <p:spPr>
            <a:xfrm>
              <a:off x="1880637" y="4368611"/>
              <a:ext cx="4744338" cy="991030"/>
            </a:xfrm>
            <a:prstGeom prst="homePlate">
              <a:avLst/>
            </a:prstGeom>
            <a:solidFill>
              <a:srgbClr val="8F99BB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Posterama"/>
                  <a:ea typeface="+mn-ea"/>
                  <a:cs typeface="+mn-cs"/>
                </a:rPr>
                <a:t>Presence of clan culture perks</a:t>
              </a:r>
              <a:endPara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rgbClr val="8F99BB">
                    <a:lumMod val="75000"/>
                  </a:srgbClr>
                </a:solidFill>
                <a:effectLst/>
                <a:uLnTx/>
                <a:uFillTx/>
                <a:latin typeface="Posterama"/>
                <a:ea typeface="+mn-ea"/>
                <a:cs typeface="+mn-cs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2B9DB1C-0B67-4BFB-9977-D53283620187}"/>
                </a:ext>
              </a:extLst>
            </p:cNvPr>
            <p:cNvGrpSpPr/>
            <p:nvPr/>
          </p:nvGrpSpPr>
          <p:grpSpPr>
            <a:xfrm rot="16200000">
              <a:off x="8745956" y="1990338"/>
              <a:ext cx="986372" cy="5752233"/>
              <a:chOff x="-2323679" y="4753866"/>
              <a:chExt cx="2647649" cy="1970959"/>
            </a:xfrm>
          </p:grpSpPr>
          <p:sp>
            <p:nvSpPr>
              <p:cNvPr id="125" name="Arrow: Chevron 124">
                <a:extLst>
                  <a:ext uri="{FF2B5EF4-FFF2-40B4-BE49-F238E27FC236}">
                    <a16:creationId xmlns:a16="http://schemas.microsoft.com/office/drawing/2014/main" id="{C9B7EDF4-E9FE-4008-8B83-EBEBD9FB57C4}"/>
                  </a:ext>
                </a:extLst>
              </p:cNvPr>
              <p:cNvSpPr/>
              <p:nvPr/>
            </p:nvSpPr>
            <p:spPr>
              <a:xfrm rot="5400000">
                <a:off x="-1856724" y="4286912"/>
                <a:ext cx="1713475" cy="2647383"/>
              </a:xfrm>
              <a:prstGeom prst="chevron">
                <a:avLst>
                  <a:gd name="adj" fmla="val 51037"/>
                </a:avLst>
              </a:prstGeom>
              <a:solidFill>
                <a:srgbClr val="8F99BB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386123F-C6FF-4B36-9AAD-17F49808818D}"/>
                  </a:ext>
                </a:extLst>
              </p:cNvPr>
              <p:cNvSpPr/>
              <p:nvPr/>
            </p:nvSpPr>
            <p:spPr>
              <a:xfrm>
                <a:off x="-2323679" y="5743614"/>
                <a:ext cx="2647649" cy="981211"/>
              </a:xfrm>
              <a:prstGeom prst="rect">
                <a:avLst/>
              </a:prstGeom>
              <a:solidFill>
                <a:srgbClr val="8F99BB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9F58E16-1311-4D60-9E53-F52CD148B55A}"/>
                  </a:ext>
                </a:extLst>
              </p:cNvPr>
              <p:cNvSpPr/>
              <p:nvPr/>
            </p:nvSpPr>
            <p:spPr>
              <a:xfrm>
                <a:off x="-2322750" y="5471802"/>
                <a:ext cx="616201" cy="1085807"/>
              </a:xfrm>
              <a:prstGeom prst="rect">
                <a:avLst/>
              </a:prstGeom>
              <a:solidFill>
                <a:srgbClr val="8F99BB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4B24553-E819-4073-B85A-96DA990127C3}"/>
                  </a:ext>
                </a:extLst>
              </p:cNvPr>
              <p:cNvSpPr/>
              <p:nvPr/>
            </p:nvSpPr>
            <p:spPr>
              <a:xfrm>
                <a:off x="-298706" y="5439513"/>
                <a:ext cx="622048" cy="1085807"/>
              </a:xfrm>
              <a:prstGeom prst="rect">
                <a:avLst/>
              </a:prstGeom>
              <a:solidFill>
                <a:srgbClr val="8F99BB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0" cap="none" spc="0" normalizeH="0" baseline="0" noProof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53D64AE-AAEF-4797-8C78-00E68B75F72B}"/>
                </a:ext>
              </a:extLst>
            </p:cNvPr>
            <p:cNvSpPr txBox="1"/>
            <p:nvPr/>
          </p:nvSpPr>
          <p:spPr>
            <a:xfrm>
              <a:off x="6762303" y="4618203"/>
              <a:ext cx="2768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Avenir Next LT Pro"/>
                </a:rPr>
                <a:t>    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Posterama"/>
                </a:rPr>
                <a:t>Expectations of</a:t>
              </a: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8F99BB">
                    <a:lumMod val="75000"/>
                  </a:srgbClr>
                </a:solidFill>
                <a:effectLst/>
                <a:uLnTx/>
                <a:uFillTx/>
                <a:latin typeface="Posterama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DD41279-82E0-4938-AC70-EE8F02185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2827" y="4657498"/>
              <a:ext cx="0" cy="413902"/>
            </a:xfrm>
            <a:prstGeom prst="straightConnector1">
              <a:avLst/>
            </a:prstGeom>
            <a:noFill/>
            <a:ln w="38100" cap="flat" cmpd="sng" algn="ctr">
              <a:solidFill>
                <a:srgbClr val="8F99BB">
                  <a:lumMod val="75000"/>
                </a:srgbClr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ED49C49-BBA4-4E2E-9333-C64DEF3CF33A}"/>
                </a:ext>
              </a:extLst>
            </p:cNvPr>
            <p:cNvSpPr txBox="1"/>
            <p:nvPr/>
          </p:nvSpPr>
          <p:spPr>
            <a:xfrm>
              <a:off x="9185703" y="4618203"/>
              <a:ext cx="2544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Posterama"/>
                </a:rPr>
                <a:t>Perfectionism</a:t>
              </a: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8F99BB">
                    <a:lumMod val="75000"/>
                  </a:srgbClr>
                </a:solidFill>
                <a:effectLst/>
                <a:uLnTx/>
                <a:uFillTx/>
                <a:latin typeface="Posterama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1939A8D-BF7F-4D4C-A179-295E6EE9DF4E}"/>
                </a:ext>
              </a:extLst>
            </p:cNvPr>
            <p:cNvSpPr txBox="1"/>
            <p:nvPr/>
          </p:nvSpPr>
          <p:spPr>
            <a:xfrm>
              <a:off x="13111353" y="4353342"/>
              <a:ext cx="37640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Avenir Next LT Pro"/>
                </a:rPr>
                <a:t>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8F99BB">
                      <a:lumMod val="75000"/>
                    </a:srgbClr>
                  </a:solidFill>
                  <a:effectLst/>
                  <a:uLnTx/>
                  <a:uFillTx/>
                  <a:latin typeface="Posterama"/>
                </a:rPr>
                <a:t>Unreasonably high work standards</a:t>
              </a:r>
              <a:endParaRPr kumimoji="0" lang="en-CA" sz="1800" b="0" i="0" u="none" strike="noStrike" kern="0" cap="none" spc="0" normalizeH="0" baseline="0" noProof="0" dirty="0">
                <a:ln>
                  <a:noFill/>
                </a:ln>
                <a:solidFill>
                  <a:srgbClr val="8F99BB">
                    <a:lumMod val="75000"/>
                  </a:srgbClr>
                </a:solidFill>
                <a:effectLst/>
                <a:uLnTx/>
                <a:uFillTx/>
                <a:latin typeface="Posterama"/>
              </a:endParaRP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F8DCF07-394A-4A45-AA13-250B179B35E4}"/>
              </a:ext>
            </a:extLst>
          </p:cNvPr>
          <p:cNvSpPr/>
          <p:nvPr/>
        </p:nvSpPr>
        <p:spPr>
          <a:xfrm>
            <a:off x="256032" y="26007743"/>
            <a:ext cx="4104749" cy="6477841"/>
          </a:xfrm>
          <a:prstGeom prst="rect">
            <a:avLst/>
          </a:prstGeom>
          <a:solidFill>
            <a:srgbClr val="E9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600" dirty="0">
                <a:solidFill>
                  <a:srgbClr val="2E344C"/>
                </a:solidFill>
                <a:latin typeface="Avenir Next LT Pro" panose="020B0504020202020204" pitchFamily="34" charset="0"/>
              </a:rPr>
              <a:t>165 Brock University students (M</a:t>
            </a:r>
            <a:r>
              <a:rPr lang="en-US" sz="2600" baseline="-25000" dirty="0">
                <a:solidFill>
                  <a:srgbClr val="2E344C"/>
                </a:solidFill>
                <a:latin typeface="Avenir Next LT Pro" panose="020B0504020202020204" pitchFamily="34" charset="0"/>
              </a:rPr>
              <a:t>age</a:t>
            </a:r>
            <a:r>
              <a:rPr lang="en-US" sz="2600" dirty="0">
                <a:solidFill>
                  <a:srgbClr val="2E344C"/>
                </a:solidFill>
                <a:latin typeface="Avenir Next LT Pro" panose="020B0504020202020204" pitchFamily="34" charset="0"/>
              </a:rPr>
              <a:t> = 19.36, SD</a:t>
            </a:r>
            <a:r>
              <a:rPr lang="en-US" sz="2600" baseline="-25000" dirty="0">
                <a:solidFill>
                  <a:srgbClr val="2E344C"/>
                </a:solidFill>
                <a:latin typeface="Avenir Next LT Pro" panose="020B0504020202020204" pitchFamily="34" charset="0"/>
              </a:rPr>
              <a:t>age</a:t>
            </a:r>
            <a:r>
              <a:rPr lang="en-US" sz="2600" dirty="0">
                <a:solidFill>
                  <a:srgbClr val="2E344C"/>
                </a:solidFill>
                <a:latin typeface="Avenir Next LT Pro" panose="020B0504020202020204" pitchFamily="34" charset="0"/>
              </a:rPr>
              <a:t> = 1.99, 82.6% Female), were recruited over SONA and compensated with class credit. The majority of this sample studied Social Science (35%) and Health Science (32%)  </a:t>
            </a:r>
          </a:p>
          <a:p>
            <a:pPr algn="ctr">
              <a:spcAft>
                <a:spcPts val="600"/>
              </a:spcAft>
            </a:pPr>
            <a:endParaRPr lang="en-US" sz="2600" dirty="0">
              <a:solidFill>
                <a:srgbClr val="2E344C"/>
              </a:solidFill>
              <a:latin typeface="Avenir Next LT Pro" panose="020B05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2600" dirty="0">
                <a:solidFill>
                  <a:srgbClr val="2E344C"/>
                </a:solidFill>
                <a:latin typeface="Avenir Next LT Pro" panose="020B0504020202020204" pitchFamily="34" charset="0"/>
              </a:rPr>
              <a:t>Control: n=82</a:t>
            </a:r>
          </a:p>
          <a:p>
            <a:pPr algn="ctr">
              <a:spcAft>
                <a:spcPts val="600"/>
              </a:spcAft>
            </a:pPr>
            <a:r>
              <a:rPr lang="en-US" sz="2600" dirty="0">
                <a:solidFill>
                  <a:srgbClr val="2E344C"/>
                </a:solidFill>
                <a:latin typeface="Avenir Next LT Pro" panose="020B0504020202020204" pitchFamily="34" charset="0"/>
              </a:rPr>
              <a:t>Experimental: n=83</a:t>
            </a:r>
            <a:endParaRPr lang="en-US" sz="2600" b="1" dirty="0">
              <a:solidFill>
                <a:srgbClr val="2E344C"/>
              </a:solidFill>
              <a:latin typeface="Avenir Next LT Pro" panose="020B0504020202020204" pitchFamily="34" charset="0"/>
            </a:endParaRPr>
          </a:p>
          <a:p>
            <a:pPr algn="ctr">
              <a:spcAft>
                <a:spcPts val="600"/>
              </a:spcAft>
            </a:pPr>
            <a:endParaRPr lang="en-US" sz="1100" dirty="0">
              <a:solidFill>
                <a:srgbClr val="2E344C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72997FF-9740-42C1-99D6-01EFBF1BF9BC}"/>
              </a:ext>
            </a:extLst>
          </p:cNvPr>
          <p:cNvSpPr/>
          <p:nvPr/>
        </p:nvSpPr>
        <p:spPr>
          <a:xfrm>
            <a:off x="246225" y="23131803"/>
            <a:ext cx="11484864" cy="2028458"/>
          </a:xfrm>
          <a:prstGeom prst="rect">
            <a:avLst/>
          </a:prstGeom>
          <a:solidFill>
            <a:srgbClr val="E9E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2E344C"/>
                </a:solidFill>
              </a:rPr>
              <a:t>When an outsider thinks a company is more fun to work at, they are more likely to justify unfair treatment of employees within that company</a:t>
            </a:r>
            <a:endParaRPr lang="en-CA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BB837E-260F-4AC5-BE85-D1BA29D5A772}"/>
              </a:ext>
            </a:extLst>
          </p:cNvPr>
          <p:cNvCxnSpPr/>
          <p:nvPr/>
        </p:nvCxnSpPr>
        <p:spPr>
          <a:xfrm>
            <a:off x="646989" y="30753235"/>
            <a:ext cx="3411940" cy="0"/>
          </a:xfrm>
          <a:prstGeom prst="line">
            <a:avLst/>
          </a:prstGeom>
          <a:ln w="28575">
            <a:solidFill>
              <a:srgbClr val="2E34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4327F4C-F6C1-453F-A862-25D5AB7A37C8}"/>
              </a:ext>
            </a:extLst>
          </p:cNvPr>
          <p:cNvGrpSpPr/>
          <p:nvPr/>
        </p:nvGrpSpPr>
        <p:grpSpPr>
          <a:xfrm>
            <a:off x="5988657" y="26835452"/>
            <a:ext cx="6769099" cy="5063454"/>
            <a:chOff x="5331598" y="26921757"/>
            <a:chExt cx="5959408" cy="4457785"/>
          </a:xfrm>
        </p:grpSpPr>
        <p:graphicFrame>
          <p:nvGraphicFramePr>
            <p:cNvPr id="166" name="Chart 165">
              <a:extLst>
                <a:ext uri="{FF2B5EF4-FFF2-40B4-BE49-F238E27FC236}">
                  <a16:creationId xmlns:a16="http://schemas.microsoft.com/office/drawing/2014/main" id="{8B4CFC0F-B7C6-4BFB-8451-E5D9D1C6B04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29299604"/>
                </p:ext>
              </p:extLst>
            </p:nvPr>
          </p:nvGraphicFramePr>
          <p:xfrm>
            <a:off x="5331598" y="26921757"/>
            <a:ext cx="5959408" cy="44577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68" name="Chart 167">
              <a:extLst>
                <a:ext uri="{FF2B5EF4-FFF2-40B4-BE49-F238E27FC236}">
                  <a16:creationId xmlns:a16="http://schemas.microsoft.com/office/drawing/2014/main" id="{9595F540-82ED-4992-AB8E-043D990221B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13958"/>
                </p:ext>
              </p:extLst>
            </p:nvPr>
          </p:nvGraphicFramePr>
          <p:xfrm>
            <a:off x="5614055" y="27370086"/>
            <a:ext cx="5522279" cy="35408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75" name="Chart 174">
              <a:extLst>
                <a:ext uri="{FF2B5EF4-FFF2-40B4-BE49-F238E27FC236}">
                  <a16:creationId xmlns:a16="http://schemas.microsoft.com/office/drawing/2014/main" id="{4864A11F-FA78-4E68-A523-7154171C12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24839384"/>
                </p:ext>
              </p:extLst>
            </p:nvPr>
          </p:nvGraphicFramePr>
          <p:xfrm>
            <a:off x="6853057" y="28150983"/>
            <a:ext cx="2929470" cy="25627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036D36D-F0E8-4298-AA98-C9BBAB38B654}"/>
                </a:ext>
              </a:extLst>
            </p:cNvPr>
            <p:cNvSpPr txBox="1"/>
            <p:nvPr/>
          </p:nvSpPr>
          <p:spPr>
            <a:xfrm>
              <a:off x="8328555" y="2920725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endParaRPr lang="en-CA" dirty="0">
                <a:solidFill>
                  <a:srgbClr val="8F99BB">
                    <a:lumMod val="50000"/>
                  </a:srgbClr>
                </a:solidFill>
                <a:latin typeface="Avenir Next LT Pro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623E564-5B64-4827-926D-5D7C7ED1B026}"/>
              </a:ext>
            </a:extLst>
          </p:cNvPr>
          <p:cNvGrpSpPr/>
          <p:nvPr/>
        </p:nvGrpSpPr>
        <p:grpSpPr>
          <a:xfrm>
            <a:off x="4351910" y="25976467"/>
            <a:ext cx="2490717" cy="6509117"/>
            <a:chOff x="9240370" y="25976467"/>
            <a:chExt cx="2490717" cy="650911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5727EBBF-D6D9-4B3B-B76C-1938B325488A}"/>
                </a:ext>
              </a:extLst>
            </p:cNvPr>
            <p:cNvSpPr/>
            <p:nvPr/>
          </p:nvSpPr>
          <p:spPr>
            <a:xfrm>
              <a:off x="9249241" y="25976467"/>
              <a:ext cx="2481845" cy="795528"/>
            </a:xfrm>
            <a:prstGeom prst="rect">
              <a:avLst/>
            </a:prstGeom>
            <a:solidFill>
              <a:srgbClr val="FF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r>
                <a:rPr lang="en-US" sz="2400" dirty="0">
                  <a:solidFill>
                    <a:prstClr val="black"/>
                  </a:solidFill>
                  <a:latin typeface="Avenir Next LT Pro"/>
                </a:rPr>
                <a:t>Social Sciences (35%)</a:t>
              </a:r>
              <a:endParaRPr lang="en-CA" sz="2400" dirty="0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0269A77-B220-47F2-909F-8040B009F23D}"/>
                </a:ext>
              </a:extLst>
            </p:cNvPr>
            <p:cNvSpPr/>
            <p:nvPr/>
          </p:nvSpPr>
          <p:spPr>
            <a:xfrm>
              <a:off x="9249241" y="26876789"/>
              <a:ext cx="2481845" cy="795528"/>
            </a:xfrm>
            <a:prstGeom prst="rect">
              <a:avLst/>
            </a:prstGeom>
            <a:solidFill>
              <a:srgbClr val="FECF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r>
                <a:rPr lang="en-US" sz="2400" dirty="0">
                  <a:solidFill>
                    <a:prstClr val="black"/>
                  </a:solidFill>
                  <a:latin typeface="Avenir Next LT Pro"/>
                </a:rPr>
                <a:t>Health Sciences (32%)</a:t>
              </a:r>
              <a:endParaRPr lang="en-CA" sz="2400" dirty="0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148DCBD9-50C5-4D3A-925F-2D971000F4E3}"/>
                </a:ext>
              </a:extLst>
            </p:cNvPr>
            <p:cNvSpPr/>
            <p:nvPr/>
          </p:nvSpPr>
          <p:spPr>
            <a:xfrm>
              <a:off x="9249241" y="27777346"/>
              <a:ext cx="2481845" cy="466344"/>
            </a:xfrm>
            <a:prstGeom prst="rect">
              <a:avLst/>
            </a:prstGeom>
            <a:solidFill>
              <a:srgbClr val="FE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r>
                <a:rPr lang="en-US" sz="2400" dirty="0">
                  <a:solidFill>
                    <a:prstClr val="black"/>
                  </a:solidFill>
                  <a:latin typeface="Avenir Next LT Pro"/>
                </a:rPr>
                <a:t>Education (18%)</a:t>
              </a:r>
              <a:endParaRPr lang="en-CA" sz="2400" dirty="0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7783D0B-E976-4623-95A3-4FDE616C452B}"/>
                </a:ext>
              </a:extLst>
            </p:cNvPr>
            <p:cNvSpPr/>
            <p:nvPr/>
          </p:nvSpPr>
          <p:spPr>
            <a:xfrm>
              <a:off x="9249241" y="28352566"/>
              <a:ext cx="2481845" cy="1150673"/>
            </a:xfrm>
            <a:prstGeom prst="rect">
              <a:avLst/>
            </a:prstGeom>
            <a:solidFill>
              <a:srgbClr val="E98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r>
                <a:rPr lang="en-US" sz="2400" dirty="0">
                  <a:solidFill>
                    <a:prstClr val="black"/>
                  </a:solidFill>
                  <a:latin typeface="Avenir Next LT Pro"/>
                </a:rPr>
                <a:t>Mathematics and Science (5%)</a:t>
              </a:r>
              <a:endParaRPr lang="en-CA" sz="2400" dirty="0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7F19BAD-453E-48C3-A9A1-205A228CC853}"/>
                </a:ext>
              </a:extLst>
            </p:cNvPr>
            <p:cNvSpPr/>
            <p:nvPr/>
          </p:nvSpPr>
          <p:spPr>
            <a:xfrm>
              <a:off x="9249241" y="29623125"/>
              <a:ext cx="2481845" cy="795528"/>
            </a:xfrm>
            <a:prstGeom prst="rect">
              <a:avLst/>
            </a:prstGeom>
            <a:solidFill>
              <a:srgbClr val="E1D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r>
                <a:rPr lang="en-US" sz="2400" dirty="0">
                  <a:solidFill>
                    <a:prstClr val="black"/>
                  </a:solidFill>
                  <a:latin typeface="Avenir Next LT Pro"/>
                </a:rPr>
                <a:t>&gt;20 years old (69%)</a:t>
              </a:r>
              <a:endParaRPr lang="en-CA" sz="2400" dirty="0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A570AE2-C061-44A4-A96C-04D358F9E5AA}"/>
                </a:ext>
              </a:extLst>
            </p:cNvPr>
            <p:cNvSpPr/>
            <p:nvPr/>
          </p:nvSpPr>
          <p:spPr>
            <a:xfrm>
              <a:off x="9249242" y="30538539"/>
              <a:ext cx="2481845" cy="792684"/>
            </a:xfrm>
            <a:prstGeom prst="rect">
              <a:avLst/>
            </a:prstGeom>
            <a:solidFill>
              <a:srgbClr val="B49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r>
                <a:rPr lang="en-US" sz="2400" dirty="0">
                  <a:solidFill>
                    <a:prstClr val="black"/>
                  </a:solidFill>
                  <a:latin typeface="Avenir Next LT Pro"/>
                </a:rPr>
                <a:t>20-25 years old (31%)</a:t>
              </a:r>
              <a:endParaRPr lang="en-CA" sz="2400" dirty="0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FFD9B3A-E9E8-4511-AB5C-BD0C5957FB81}"/>
                </a:ext>
              </a:extLst>
            </p:cNvPr>
            <p:cNvSpPr/>
            <p:nvPr/>
          </p:nvSpPr>
          <p:spPr>
            <a:xfrm>
              <a:off x="9240370" y="31451109"/>
              <a:ext cx="2481845" cy="469471"/>
            </a:xfrm>
            <a:prstGeom prst="rect">
              <a:avLst/>
            </a:prstGeom>
            <a:solidFill>
              <a:srgbClr val="D2D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r>
                <a:rPr lang="en-US" sz="2400" dirty="0">
                  <a:solidFill>
                    <a:prstClr val="black"/>
                  </a:solidFill>
                  <a:latin typeface="Avenir Next LT Pro"/>
                </a:rPr>
                <a:t>Female (83%)</a:t>
              </a:r>
              <a:endParaRPr lang="en-CA" sz="2400" dirty="0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5A80C48-B6B2-45E5-A457-3C2D69E28EBF}"/>
                </a:ext>
              </a:extLst>
            </p:cNvPr>
            <p:cNvSpPr/>
            <p:nvPr/>
          </p:nvSpPr>
          <p:spPr>
            <a:xfrm>
              <a:off x="9246396" y="32016113"/>
              <a:ext cx="2481845" cy="469471"/>
            </a:xfrm>
            <a:prstGeom prst="rect">
              <a:avLst/>
            </a:prstGeom>
            <a:solidFill>
              <a:srgbClr val="8D9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400"/>
              <a:r>
                <a:rPr lang="en-US" sz="2400" dirty="0">
                  <a:solidFill>
                    <a:prstClr val="black"/>
                  </a:solidFill>
                  <a:latin typeface="Avenir Next LT Pro"/>
                </a:rPr>
                <a:t>Male (17%)</a:t>
              </a:r>
              <a:endParaRPr lang="en-CA" sz="2400" dirty="0">
                <a:solidFill>
                  <a:prstClr val="black"/>
                </a:solidFill>
                <a:latin typeface="Avenir Next LT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06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1">
    <a:dk1>
      <a:sysClr val="windowText" lastClr="000000"/>
    </a:dk1>
    <a:lt1>
      <a:sysClr val="window" lastClr="FFFFFF"/>
    </a:lt1>
    <a:dk2>
      <a:srgbClr val="12154E"/>
    </a:dk2>
    <a:lt2>
      <a:srgbClr val="EEEEEE"/>
    </a:lt2>
    <a:accent1>
      <a:srgbClr val="FD8686"/>
    </a:accent1>
    <a:accent2>
      <a:srgbClr val="B495C2"/>
    </a:accent2>
    <a:accent3>
      <a:srgbClr val="8F99BB"/>
    </a:accent3>
    <a:accent4>
      <a:srgbClr val="A3A3C1"/>
    </a:accent4>
    <a:accent5>
      <a:srgbClr val="7162FE"/>
    </a:accent5>
    <a:accent6>
      <a:srgbClr val="1EBE9B"/>
    </a:accent6>
    <a:hlink>
      <a:srgbClr val="EF08F7"/>
    </a:hlink>
    <a:folHlink>
      <a:srgbClr val="8477FE"/>
    </a:folHlink>
  </a:clrScheme>
  <a:fontScheme name="Custom 49">
    <a:majorFont>
      <a:latin typeface="Posterama"/>
      <a:ea typeface=""/>
      <a:cs typeface=""/>
    </a:majorFont>
    <a:minorFont>
      <a:latin typeface="Avenir Next LT Pr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51">
    <a:dk1>
      <a:sysClr val="windowText" lastClr="000000"/>
    </a:dk1>
    <a:lt1>
      <a:sysClr val="window" lastClr="FFFFFF"/>
    </a:lt1>
    <a:dk2>
      <a:srgbClr val="12154E"/>
    </a:dk2>
    <a:lt2>
      <a:srgbClr val="EEEEEE"/>
    </a:lt2>
    <a:accent1>
      <a:srgbClr val="FD8686"/>
    </a:accent1>
    <a:accent2>
      <a:srgbClr val="B495C2"/>
    </a:accent2>
    <a:accent3>
      <a:srgbClr val="8F99BB"/>
    </a:accent3>
    <a:accent4>
      <a:srgbClr val="A3A3C1"/>
    </a:accent4>
    <a:accent5>
      <a:srgbClr val="7162FE"/>
    </a:accent5>
    <a:accent6>
      <a:srgbClr val="1EBE9B"/>
    </a:accent6>
    <a:hlink>
      <a:srgbClr val="EF08F7"/>
    </a:hlink>
    <a:folHlink>
      <a:srgbClr val="8477FE"/>
    </a:folHlink>
  </a:clrScheme>
  <a:fontScheme name="Custom 49">
    <a:majorFont>
      <a:latin typeface="Posterama"/>
      <a:ea typeface=""/>
      <a:cs typeface=""/>
    </a:majorFont>
    <a:minorFont>
      <a:latin typeface="Avenir Next LT Pr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51">
    <a:dk1>
      <a:sysClr val="windowText" lastClr="000000"/>
    </a:dk1>
    <a:lt1>
      <a:sysClr val="window" lastClr="FFFFFF"/>
    </a:lt1>
    <a:dk2>
      <a:srgbClr val="12154E"/>
    </a:dk2>
    <a:lt2>
      <a:srgbClr val="EEEEEE"/>
    </a:lt2>
    <a:accent1>
      <a:srgbClr val="FD8686"/>
    </a:accent1>
    <a:accent2>
      <a:srgbClr val="B495C2"/>
    </a:accent2>
    <a:accent3>
      <a:srgbClr val="8F99BB"/>
    </a:accent3>
    <a:accent4>
      <a:srgbClr val="A3A3C1"/>
    </a:accent4>
    <a:accent5>
      <a:srgbClr val="7162FE"/>
    </a:accent5>
    <a:accent6>
      <a:srgbClr val="1EBE9B"/>
    </a:accent6>
    <a:hlink>
      <a:srgbClr val="EF08F7"/>
    </a:hlink>
    <a:folHlink>
      <a:srgbClr val="8477FE"/>
    </a:folHlink>
  </a:clrScheme>
  <a:fontScheme name="Custom 49">
    <a:majorFont>
      <a:latin typeface="Posterama"/>
      <a:ea typeface=""/>
      <a:cs typeface=""/>
    </a:majorFont>
    <a:minorFont>
      <a:latin typeface="Avenir Next LT Pro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253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Calibri</vt:lpstr>
      <vt:lpstr>Calibri Light</vt:lpstr>
      <vt:lpstr>Posterama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Marks</dc:creator>
  <cp:lastModifiedBy>Elizabeth Marks</cp:lastModifiedBy>
  <cp:revision>2</cp:revision>
  <dcterms:created xsi:type="dcterms:W3CDTF">2021-06-02T23:50:10Z</dcterms:created>
  <dcterms:modified xsi:type="dcterms:W3CDTF">2021-06-03T01:40:49Z</dcterms:modified>
</cp:coreProperties>
</file>