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6B9"/>
    <a:srgbClr val="6979A1"/>
    <a:srgbClr val="5E6B9A"/>
    <a:srgbClr val="E9EBF1"/>
    <a:srgbClr val="D2D6E4"/>
    <a:srgbClr val="B495C2"/>
    <a:srgbClr val="E1D5E7"/>
    <a:srgbClr val="E98F8F"/>
    <a:srgbClr val="FEB6B6"/>
    <a:srgbClr val="FE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9BF99-1A77-4E77-BCCB-F05B896ACBD8}" v="740" dt="2021-06-03T04:38:14.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autoAdjust="0"/>
    <p:restoredTop sz="94660"/>
  </p:normalViewPr>
  <p:slideViewPr>
    <p:cSldViewPr snapToGrid="0">
      <p:cViewPr>
        <p:scale>
          <a:sx n="29" d="100"/>
          <a:sy n="29" d="100"/>
        </p:scale>
        <p:origin x="259" y="-14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Marks" userId="23c45164968f2109" providerId="LiveId" clId="{A2D9BF99-1A77-4E77-BCCB-F05B896ACBD8}"/>
    <pc:docChg chg="undo redo custSel modSld">
      <pc:chgData name="Elizabeth Marks" userId="23c45164968f2109" providerId="LiveId" clId="{A2D9BF99-1A77-4E77-BCCB-F05B896ACBD8}" dt="2021-06-03T04:40:11.626" v="5518" actId="1076"/>
      <pc:docMkLst>
        <pc:docMk/>
      </pc:docMkLst>
      <pc:sldChg chg="addSp delSp modSp mod delAnim modAnim">
        <pc:chgData name="Elizabeth Marks" userId="23c45164968f2109" providerId="LiveId" clId="{A2D9BF99-1A77-4E77-BCCB-F05B896ACBD8}" dt="2021-06-03T04:40:11.626" v="5518" actId="1076"/>
        <pc:sldMkLst>
          <pc:docMk/>
          <pc:sldMk cId="4250069135" sldId="256"/>
        </pc:sldMkLst>
        <pc:spChg chg="mod">
          <ac:chgData name="Elizabeth Marks" userId="23c45164968f2109" providerId="LiveId" clId="{A2D9BF99-1A77-4E77-BCCB-F05B896ACBD8}" dt="2021-06-03T03:50:18.676" v="3979" actId="14100"/>
          <ac:spMkLst>
            <pc:docMk/>
            <pc:sldMk cId="4250069135" sldId="256"/>
            <ac:spMk id="5" creationId="{3C7AA9EA-4235-4F7C-B014-7284FF789513}"/>
          </ac:spMkLst>
        </pc:spChg>
        <pc:spChg chg="add mod">
          <ac:chgData name="Elizabeth Marks" userId="23c45164968f2109" providerId="LiveId" clId="{A2D9BF99-1A77-4E77-BCCB-F05B896ACBD8}" dt="2021-06-03T02:12:33.378" v="3149" actId="14100"/>
          <ac:spMkLst>
            <pc:docMk/>
            <pc:sldMk cId="4250069135" sldId="256"/>
            <ac:spMk id="7" creationId="{1EA522AE-2A4D-4F9C-8C43-76429576E0CB}"/>
          </ac:spMkLst>
        </pc:spChg>
        <pc:spChg chg="add mod">
          <ac:chgData name="Elizabeth Marks" userId="23c45164968f2109" providerId="LiveId" clId="{A2D9BF99-1A77-4E77-BCCB-F05B896ACBD8}" dt="2021-06-03T02:13:06.172" v="3169" actId="1035"/>
          <ac:spMkLst>
            <pc:docMk/>
            <pc:sldMk cId="4250069135" sldId="256"/>
            <ac:spMk id="8" creationId="{C9A10B6C-F6F2-4148-999F-1DB682C453ED}"/>
          </ac:spMkLst>
        </pc:spChg>
        <pc:spChg chg="add del mod">
          <ac:chgData name="Elizabeth Marks" userId="23c45164968f2109" providerId="LiveId" clId="{A2D9BF99-1A77-4E77-BCCB-F05B896ACBD8}" dt="2021-06-03T00:58:08.236" v="451" actId="478"/>
          <ac:spMkLst>
            <pc:docMk/>
            <pc:sldMk cId="4250069135" sldId="256"/>
            <ac:spMk id="9" creationId="{8495D2AE-BDBD-4196-BFD1-B6438992FDA9}"/>
          </ac:spMkLst>
        </pc:spChg>
        <pc:spChg chg="add del mod">
          <ac:chgData name="Elizabeth Marks" userId="23c45164968f2109" providerId="LiveId" clId="{A2D9BF99-1A77-4E77-BCCB-F05B896ACBD8}" dt="2021-06-03T01:25:11.322" v="1695" actId="478"/>
          <ac:spMkLst>
            <pc:docMk/>
            <pc:sldMk cId="4250069135" sldId="256"/>
            <ac:spMk id="10" creationId="{27B50F44-9912-4C07-A63B-16AC0FFAF222}"/>
          </ac:spMkLst>
        </pc:spChg>
        <pc:spChg chg="add mod">
          <ac:chgData name="Elizabeth Marks" userId="23c45164968f2109" providerId="LiveId" clId="{A2D9BF99-1A77-4E77-BCCB-F05B896ACBD8}" dt="2021-06-03T04:16:15.794" v="4717" actId="14100"/>
          <ac:spMkLst>
            <pc:docMk/>
            <pc:sldMk cId="4250069135" sldId="256"/>
            <ac:spMk id="11" creationId="{4C199662-F517-43F0-8412-DF0A52EFE55C}"/>
          </ac:spMkLst>
        </pc:spChg>
        <pc:spChg chg="add mod">
          <ac:chgData name="Elizabeth Marks" userId="23c45164968f2109" providerId="LiveId" clId="{A2D9BF99-1A77-4E77-BCCB-F05B896ACBD8}" dt="2021-06-03T04:10:56.254" v="4250" actId="14100"/>
          <ac:spMkLst>
            <pc:docMk/>
            <pc:sldMk cId="4250069135" sldId="256"/>
            <ac:spMk id="12" creationId="{68287413-5FDC-47CD-874E-C43CD33FE846}"/>
          </ac:spMkLst>
        </pc:spChg>
        <pc:spChg chg="add mod">
          <ac:chgData name="Elizabeth Marks" userId="23c45164968f2109" providerId="LiveId" clId="{A2D9BF99-1A77-4E77-BCCB-F05B896ACBD8}" dt="2021-06-03T00:42:12.398" v="409" actId="207"/>
          <ac:spMkLst>
            <pc:docMk/>
            <pc:sldMk cId="4250069135" sldId="256"/>
            <ac:spMk id="13" creationId="{BB84C534-CD96-4724-972D-E52DD19E78A9}"/>
          </ac:spMkLst>
        </pc:spChg>
        <pc:spChg chg="add mod">
          <ac:chgData name="Elizabeth Marks" userId="23c45164968f2109" providerId="LiveId" clId="{A2D9BF99-1A77-4E77-BCCB-F05B896ACBD8}" dt="2021-06-03T00:42:12.398" v="409" actId="207"/>
          <ac:spMkLst>
            <pc:docMk/>
            <pc:sldMk cId="4250069135" sldId="256"/>
            <ac:spMk id="14" creationId="{F7BDBAE5-DAAF-4D9C-9248-6ADCB25B284D}"/>
          </ac:spMkLst>
        </pc:spChg>
        <pc:spChg chg="add mod">
          <ac:chgData name="Elizabeth Marks" userId="23c45164968f2109" providerId="LiveId" clId="{A2D9BF99-1A77-4E77-BCCB-F05B896ACBD8}" dt="2021-06-03T00:42:12.398" v="409" actId="207"/>
          <ac:spMkLst>
            <pc:docMk/>
            <pc:sldMk cId="4250069135" sldId="256"/>
            <ac:spMk id="15" creationId="{A54782B7-A6EF-42D6-8E2A-F04AC5DB4ADC}"/>
          </ac:spMkLst>
        </pc:spChg>
        <pc:spChg chg="add mod">
          <ac:chgData name="Elizabeth Marks" userId="23c45164968f2109" providerId="LiveId" clId="{A2D9BF99-1A77-4E77-BCCB-F05B896ACBD8}" dt="2021-06-03T00:15:32.174" v="286" actId="207"/>
          <ac:spMkLst>
            <pc:docMk/>
            <pc:sldMk cId="4250069135" sldId="256"/>
            <ac:spMk id="16" creationId="{D604B14D-153E-4A3B-BB2F-8B446FD765DF}"/>
          </ac:spMkLst>
        </pc:spChg>
        <pc:spChg chg="add mod">
          <ac:chgData name="Elizabeth Marks" userId="23c45164968f2109" providerId="LiveId" clId="{A2D9BF99-1A77-4E77-BCCB-F05B896ACBD8}" dt="2021-06-03T02:13:06.172" v="3169" actId="1035"/>
          <ac:spMkLst>
            <pc:docMk/>
            <pc:sldMk cId="4250069135" sldId="256"/>
            <ac:spMk id="17" creationId="{59BED99F-29C5-46B6-A6CB-419A95B591E3}"/>
          </ac:spMkLst>
        </pc:spChg>
        <pc:spChg chg="add mod topLvl">
          <ac:chgData name="Elizabeth Marks" userId="23c45164968f2109" providerId="LiveId" clId="{A2D9BF99-1A77-4E77-BCCB-F05B896ACBD8}" dt="2021-06-03T02:13:06.172" v="3169" actId="1035"/>
          <ac:spMkLst>
            <pc:docMk/>
            <pc:sldMk cId="4250069135" sldId="256"/>
            <ac:spMk id="18" creationId="{78A0EAD6-45FB-4FC5-8280-ACADECBA37F0}"/>
          </ac:spMkLst>
        </pc:spChg>
        <pc:spChg chg="add mod">
          <ac:chgData name="Elizabeth Marks" userId="23c45164968f2109" providerId="LiveId" clId="{A2D9BF99-1A77-4E77-BCCB-F05B896ACBD8}" dt="2021-06-03T00:15:32.174" v="286" actId="207"/>
          <ac:spMkLst>
            <pc:docMk/>
            <pc:sldMk cId="4250069135" sldId="256"/>
            <ac:spMk id="19" creationId="{2F32A0E0-FE8D-4FBD-9294-EDF513F113E7}"/>
          </ac:spMkLst>
        </pc:spChg>
        <pc:spChg chg="add mod">
          <ac:chgData name="Elizabeth Marks" userId="23c45164968f2109" providerId="LiveId" clId="{A2D9BF99-1A77-4E77-BCCB-F05B896ACBD8}" dt="2021-06-03T04:23:14.433" v="5292" actId="1038"/>
          <ac:spMkLst>
            <pc:docMk/>
            <pc:sldMk cId="4250069135" sldId="256"/>
            <ac:spMk id="20" creationId="{2518F9D6-8914-48B4-80C9-DA6D2C865156}"/>
          </ac:spMkLst>
        </pc:spChg>
        <pc:spChg chg="add mod">
          <ac:chgData name="Elizabeth Marks" userId="23c45164968f2109" providerId="LiveId" clId="{A2D9BF99-1A77-4E77-BCCB-F05B896ACBD8}" dt="2021-06-03T00:15:32.174" v="286" actId="207"/>
          <ac:spMkLst>
            <pc:docMk/>
            <pc:sldMk cId="4250069135" sldId="256"/>
            <ac:spMk id="21" creationId="{1E3A826B-9B81-46E7-8BFF-09B699900D4D}"/>
          </ac:spMkLst>
        </pc:spChg>
        <pc:spChg chg="add mod">
          <ac:chgData name="Elizabeth Marks" userId="23c45164968f2109" providerId="LiveId" clId="{A2D9BF99-1A77-4E77-BCCB-F05B896ACBD8}" dt="2021-06-03T00:15:32.174" v="286" actId="207"/>
          <ac:spMkLst>
            <pc:docMk/>
            <pc:sldMk cId="4250069135" sldId="256"/>
            <ac:spMk id="22" creationId="{00E71853-57E1-4114-B6C1-AB547D17B259}"/>
          </ac:spMkLst>
        </pc:spChg>
        <pc:spChg chg="add mod">
          <ac:chgData name="Elizabeth Marks" userId="23c45164968f2109" providerId="LiveId" clId="{A2D9BF99-1A77-4E77-BCCB-F05B896ACBD8}" dt="2021-06-03T00:15:32.174" v="286" actId="207"/>
          <ac:spMkLst>
            <pc:docMk/>
            <pc:sldMk cId="4250069135" sldId="256"/>
            <ac:spMk id="23" creationId="{00E2A71A-43CF-47C1-B44D-1290641F9A76}"/>
          </ac:spMkLst>
        </pc:spChg>
        <pc:spChg chg="add mod">
          <ac:chgData name="Elizabeth Marks" userId="23c45164968f2109" providerId="LiveId" clId="{A2D9BF99-1A77-4E77-BCCB-F05B896ACBD8}" dt="2021-06-03T04:26:38.766" v="5336" actId="1036"/>
          <ac:spMkLst>
            <pc:docMk/>
            <pc:sldMk cId="4250069135" sldId="256"/>
            <ac:spMk id="24" creationId="{FE2B3025-7DD1-4F56-9753-F5290C7CB018}"/>
          </ac:spMkLst>
        </pc:spChg>
        <pc:spChg chg="add mod">
          <ac:chgData name="Elizabeth Marks" userId="23c45164968f2109" providerId="LiveId" clId="{A2D9BF99-1A77-4E77-BCCB-F05B896ACBD8}" dt="2021-06-03T01:46:17.768" v="2268" actId="164"/>
          <ac:spMkLst>
            <pc:docMk/>
            <pc:sldMk cId="4250069135" sldId="256"/>
            <ac:spMk id="25" creationId="{F72BEBA2-F451-4C22-9346-323BC19F1C86}"/>
          </ac:spMkLst>
        </pc:spChg>
        <pc:spChg chg="add mod">
          <ac:chgData name="Elizabeth Marks" userId="23c45164968f2109" providerId="LiveId" clId="{A2D9BF99-1A77-4E77-BCCB-F05B896ACBD8}" dt="2021-06-03T02:13:06.172" v="3169" actId="1035"/>
          <ac:spMkLst>
            <pc:docMk/>
            <pc:sldMk cId="4250069135" sldId="256"/>
            <ac:spMk id="26" creationId="{649B140F-DEBA-4287-8639-EB3B749FAB95}"/>
          </ac:spMkLst>
        </pc:spChg>
        <pc:spChg chg="add del mod">
          <ac:chgData name="Elizabeth Marks" userId="23c45164968f2109" providerId="LiveId" clId="{A2D9BF99-1A77-4E77-BCCB-F05B896ACBD8}" dt="2021-06-03T00:20:43.841" v="294"/>
          <ac:spMkLst>
            <pc:docMk/>
            <pc:sldMk cId="4250069135" sldId="256"/>
            <ac:spMk id="27" creationId="{CE161840-F2D5-4EAB-937A-8BFBE23D8562}"/>
          </ac:spMkLst>
        </pc:spChg>
        <pc:spChg chg="add mod">
          <ac:chgData name="Elizabeth Marks" userId="23c45164968f2109" providerId="LiveId" clId="{A2D9BF99-1A77-4E77-BCCB-F05B896ACBD8}" dt="2021-06-03T04:39:26.100" v="5509" actId="121"/>
          <ac:spMkLst>
            <pc:docMk/>
            <pc:sldMk cId="4250069135" sldId="256"/>
            <ac:spMk id="27" creationId="{EA1CBAF5-26A2-4297-BF2D-B5FA31CB3A72}"/>
          </ac:spMkLst>
        </pc:spChg>
        <pc:spChg chg="add del mod">
          <ac:chgData name="Elizabeth Marks" userId="23c45164968f2109" providerId="LiveId" clId="{A2D9BF99-1A77-4E77-BCCB-F05B896ACBD8}" dt="2021-06-03T00:20:43.841" v="294"/>
          <ac:spMkLst>
            <pc:docMk/>
            <pc:sldMk cId="4250069135" sldId="256"/>
            <ac:spMk id="28" creationId="{AD0300B6-2404-4E5A-A4A4-4683B885C6BE}"/>
          </ac:spMkLst>
        </pc:spChg>
        <pc:spChg chg="add mod">
          <ac:chgData name="Elizabeth Marks" userId="23c45164968f2109" providerId="LiveId" clId="{A2D9BF99-1A77-4E77-BCCB-F05B896ACBD8}" dt="2021-06-03T04:38:14.923" v="5501" actId="164"/>
          <ac:spMkLst>
            <pc:docMk/>
            <pc:sldMk cId="4250069135" sldId="256"/>
            <ac:spMk id="28" creationId="{D83E7403-B3CB-4C91-A101-5621809EB12A}"/>
          </ac:spMkLst>
        </pc:spChg>
        <pc:spChg chg="add del mod">
          <ac:chgData name="Elizabeth Marks" userId="23c45164968f2109" providerId="LiveId" clId="{A2D9BF99-1A77-4E77-BCCB-F05B896ACBD8}" dt="2021-06-03T04:20:59.460" v="5195" actId="478"/>
          <ac:spMkLst>
            <pc:docMk/>
            <pc:sldMk cId="4250069135" sldId="256"/>
            <ac:spMk id="29" creationId="{8B4E0F9C-A65D-4F00-B618-17CA36646B85}"/>
          </ac:spMkLst>
        </pc:spChg>
        <pc:spChg chg="add del mod">
          <ac:chgData name="Elizabeth Marks" userId="23c45164968f2109" providerId="LiveId" clId="{A2D9BF99-1A77-4E77-BCCB-F05B896ACBD8}" dt="2021-06-03T00:20:43.841" v="294"/>
          <ac:spMkLst>
            <pc:docMk/>
            <pc:sldMk cId="4250069135" sldId="256"/>
            <ac:spMk id="31" creationId="{5A9AF13A-F845-4D7F-B9BB-8616875AD5CB}"/>
          </ac:spMkLst>
        </pc:spChg>
        <pc:spChg chg="add del mod">
          <ac:chgData name="Elizabeth Marks" userId="23c45164968f2109" providerId="LiveId" clId="{A2D9BF99-1A77-4E77-BCCB-F05B896ACBD8}" dt="2021-06-03T00:20:43.841" v="294"/>
          <ac:spMkLst>
            <pc:docMk/>
            <pc:sldMk cId="4250069135" sldId="256"/>
            <ac:spMk id="32" creationId="{2E885521-9E57-49C3-86CB-97074D080AD7}"/>
          </ac:spMkLst>
        </pc:spChg>
        <pc:spChg chg="add del mod">
          <ac:chgData name="Elizabeth Marks" userId="23c45164968f2109" providerId="LiveId" clId="{A2D9BF99-1A77-4E77-BCCB-F05B896ACBD8}" dt="2021-06-03T00:20:43.841" v="294"/>
          <ac:spMkLst>
            <pc:docMk/>
            <pc:sldMk cId="4250069135" sldId="256"/>
            <ac:spMk id="33" creationId="{DC161DA5-716B-4DA2-8734-EBB44CFF4C33}"/>
          </ac:spMkLst>
        </pc:spChg>
        <pc:spChg chg="add del mod">
          <ac:chgData name="Elizabeth Marks" userId="23c45164968f2109" providerId="LiveId" clId="{A2D9BF99-1A77-4E77-BCCB-F05B896ACBD8}" dt="2021-06-03T00:20:43.841" v="294"/>
          <ac:spMkLst>
            <pc:docMk/>
            <pc:sldMk cId="4250069135" sldId="256"/>
            <ac:spMk id="34" creationId="{644BB15E-AFFF-4759-9349-66A637E316A3}"/>
          </ac:spMkLst>
        </pc:spChg>
        <pc:spChg chg="add del mod">
          <ac:chgData name="Elizabeth Marks" userId="23c45164968f2109" providerId="LiveId" clId="{A2D9BF99-1A77-4E77-BCCB-F05B896ACBD8}" dt="2021-06-03T00:20:43.841" v="294"/>
          <ac:spMkLst>
            <pc:docMk/>
            <pc:sldMk cId="4250069135" sldId="256"/>
            <ac:spMk id="35" creationId="{F322D92D-7B33-4DD3-BE6B-BC5C46F5701F}"/>
          </ac:spMkLst>
        </pc:spChg>
        <pc:spChg chg="add del mod">
          <ac:chgData name="Elizabeth Marks" userId="23c45164968f2109" providerId="LiveId" clId="{A2D9BF99-1A77-4E77-BCCB-F05B896ACBD8}" dt="2021-06-03T00:20:43.841" v="294"/>
          <ac:spMkLst>
            <pc:docMk/>
            <pc:sldMk cId="4250069135" sldId="256"/>
            <ac:spMk id="36" creationId="{3A2473B1-F9E9-47C3-9888-26FB7E4A8A46}"/>
          </ac:spMkLst>
        </pc:spChg>
        <pc:spChg chg="add del mod">
          <ac:chgData name="Elizabeth Marks" userId="23c45164968f2109" providerId="LiveId" clId="{A2D9BF99-1A77-4E77-BCCB-F05B896ACBD8}" dt="2021-06-03T00:20:43.841" v="294"/>
          <ac:spMkLst>
            <pc:docMk/>
            <pc:sldMk cId="4250069135" sldId="256"/>
            <ac:spMk id="37" creationId="{B028935E-E3C5-4578-974D-40D241EC7395}"/>
          </ac:spMkLst>
        </pc:spChg>
        <pc:spChg chg="add del mod">
          <ac:chgData name="Elizabeth Marks" userId="23c45164968f2109" providerId="LiveId" clId="{A2D9BF99-1A77-4E77-BCCB-F05B896ACBD8}" dt="2021-06-03T00:20:43.841" v="294"/>
          <ac:spMkLst>
            <pc:docMk/>
            <pc:sldMk cId="4250069135" sldId="256"/>
            <ac:spMk id="38" creationId="{A38DED57-1316-4E78-A3C8-F816E32128F8}"/>
          </ac:spMkLst>
        </pc:spChg>
        <pc:spChg chg="add del mod">
          <ac:chgData name="Elizabeth Marks" userId="23c45164968f2109" providerId="LiveId" clId="{A2D9BF99-1A77-4E77-BCCB-F05B896ACBD8}" dt="2021-06-03T00:20:50.010" v="296"/>
          <ac:spMkLst>
            <pc:docMk/>
            <pc:sldMk cId="4250069135" sldId="256"/>
            <ac:spMk id="39" creationId="{56112F9E-DAD8-49CB-8F54-22B09799A090}"/>
          </ac:spMkLst>
        </pc:spChg>
        <pc:spChg chg="add del mod">
          <ac:chgData name="Elizabeth Marks" userId="23c45164968f2109" providerId="LiveId" clId="{A2D9BF99-1A77-4E77-BCCB-F05B896ACBD8}" dt="2021-06-03T00:20:50.010" v="296"/>
          <ac:spMkLst>
            <pc:docMk/>
            <pc:sldMk cId="4250069135" sldId="256"/>
            <ac:spMk id="40" creationId="{4B0EB87B-E352-4B03-99CC-4323EC2CF38F}"/>
          </ac:spMkLst>
        </pc:spChg>
        <pc:spChg chg="add del mod">
          <ac:chgData name="Elizabeth Marks" userId="23c45164968f2109" providerId="LiveId" clId="{A2D9BF99-1A77-4E77-BCCB-F05B896ACBD8}" dt="2021-06-03T00:20:50.010" v="296"/>
          <ac:spMkLst>
            <pc:docMk/>
            <pc:sldMk cId="4250069135" sldId="256"/>
            <ac:spMk id="43" creationId="{BEF8BC42-A69E-405F-BE2F-76C5514AA4E8}"/>
          </ac:spMkLst>
        </pc:spChg>
        <pc:spChg chg="add del mod">
          <ac:chgData name="Elizabeth Marks" userId="23c45164968f2109" providerId="LiveId" clId="{A2D9BF99-1A77-4E77-BCCB-F05B896ACBD8}" dt="2021-06-03T00:20:50.010" v="296"/>
          <ac:spMkLst>
            <pc:docMk/>
            <pc:sldMk cId="4250069135" sldId="256"/>
            <ac:spMk id="44" creationId="{EF2C3636-10EC-4F5A-83A8-A195DB39F8CA}"/>
          </ac:spMkLst>
        </pc:spChg>
        <pc:spChg chg="add del mod">
          <ac:chgData name="Elizabeth Marks" userId="23c45164968f2109" providerId="LiveId" clId="{A2D9BF99-1A77-4E77-BCCB-F05B896ACBD8}" dt="2021-06-03T00:20:50.010" v="296"/>
          <ac:spMkLst>
            <pc:docMk/>
            <pc:sldMk cId="4250069135" sldId="256"/>
            <ac:spMk id="45" creationId="{0E8AD07D-04C2-444F-B3E5-1800EE267A1C}"/>
          </ac:spMkLst>
        </pc:spChg>
        <pc:spChg chg="add del mod">
          <ac:chgData name="Elizabeth Marks" userId="23c45164968f2109" providerId="LiveId" clId="{A2D9BF99-1A77-4E77-BCCB-F05B896ACBD8}" dt="2021-06-03T00:20:50.010" v="296"/>
          <ac:spMkLst>
            <pc:docMk/>
            <pc:sldMk cId="4250069135" sldId="256"/>
            <ac:spMk id="46" creationId="{88DFFA2E-2E37-4A54-8E0A-8C09E85A1DBD}"/>
          </ac:spMkLst>
        </pc:spChg>
        <pc:spChg chg="add del mod">
          <ac:chgData name="Elizabeth Marks" userId="23c45164968f2109" providerId="LiveId" clId="{A2D9BF99-1A77-4E77-BCCB-F05B896ACBD8}" dt="2021-06-03T00:20:50.010" v="296"/>
          <ac:spMkLst>
            <pc:docMk/>
            <pc:sldMk cId="4250069135" sldId="256"/>
            <ac:spMk id="47" creationId="{A7055E40-11DA-4A0C-BACD-CF89DB90F0FD}"/>
          </ac:spMkLst>
        </pc:spChg>
        <pc:spChg chg="add del mod">
          <ac:chgData name="Elizabeth Marks" userId="23c45164968f2109" providerId="LiveId" clId="{A2D9BF99-1A77-4E77-BCCB-F05B896ACBD8}" dt="2021-06-03T00:20:50.010" v="296"/>
          <ac:spMkLst>
            <pc:docMk/>
            <pc:sldMk cId="4250069135" sldId="256"/>
            <ac:spMk id="48" creationId="{FA9E7DA9-517D-49C2-9E5C-55CFAABDB0DD}"/>
          </ac:spMkLst>
        </pc:spChg>
        <pc:spChg chg="add del mod">
          <ac:chgData name="Elizabeth Marks" userId="23c45164968f2109" providerId="LiveId" clId="{A2D9BF99-1A77-4E77-BCCB-F05B896ACBD8}" dt="2021-06-03T00:20:50.010" v="296"/>
          <ac:spMkLst>
            <pc:docMk/>
            <pc:sldMk cId="4250069135" sldId="256"/>
            <ac:spMk id="49" creationId="{1088D5B9-FEEB-4C34-9344-2CE4CD637D3B}"/>
          </ac:spMkLst>
        </pc:spChg>
        <pc:spChg chg="add del mod">
          <ac:chgData name="Elizabeth Marks" userId="23c45164968f2109" providerId="LiveId" clId="{A2D9BF99-1A77-4E77-BCCB-F05B896ACBD8}" dt="2021-06-03T00:20:50.010" v="296"/>
          <ac:spMkLst>
            <pc:docMk/>
            <pc:sldMk cId="4250069135" sldId="256"/>
            <ac:spMk id="50" creationId="{D1D2E5A6-1B08-4A10-A144-5C9B85FAD56C}"/>
          </ac:spMkLst>
        </pc:spChg>
        <pc:spChg chg="add mod">
          <ac:chgData name="Elizabeth Marks" userId="23c45164968f2109" providerId="LiveId" clId="{A2D9BF99-1A77-4E77-BCCB-F05B896ACBD8}" dt="2021-06-03T00:56:46.617" v="448" actId="113"/>
          <ac:spMkLst>
            <pc:docMk/>
            <pc:sldMk cId="4250069135" sldId="256"/>
            <ac:spMk id="51" creationId="{6C56C80F-55C6-4C55-A2B5-B6CAC7A8906F}"/>
          </ac:spMkLst>
        </pc:spChg>
        <pc:spChg chg="add mod">
          <ac:chgData name="Elizabeth Marks" userId="23c45164968f2109" providerId="LiveId" clId="{A2D9BF99-1A77-4E77-BCCB-F05B896ACBD8}" dt="2021-06-03T00:56:46.617" v="448" actId="113"/>
          <ac:spMkLst>
            <pc:docMk/>
            <pc:sldMk cId="4250069135" sldId="256"/>
            <ac:spMk id="52" creationId="{BAC394F0-BECF-44E9-9334-F1EC622AA49C}"/>
          </ac:spMkLst>
        </pc:spChg>
        <pc:spChg chg="add mod">
          <ac:chgData name="Elizabeth Marks" userId="23c45164968f2109" providerId="LiveId" clId="{A2D9BF99-1A77-4E77-BCCB-F05B896ACBD8}" dt="2021-06-03T00:56:46.617" v="448" actId="113"/>
          <ac:spMkLst>
            <pc:docMk/>
            <pc:sldMk cId="4250069135" sldId="256"/>
            <ac:spMk id="55" creationId="{2CAD622E-A02F-4E8D-AB23-150E8D84FBD3}"/>
          </ac:spMkLst>
        </pc:spChg>
        <pc:spChg chg="add mod">
          <ac:chgData name="Elizabeth Marks" userId="23c45164968f2109" providerId="LiveId" clId="{A2D9BF99-1A77-4E77-BCCB-F05B896ACBD8}" dt="2021-06-03T00:56:46.617" v="448" actId="113"/>
          <ac:spMkLst>
            <pc:docMk/>
            <pc:sldMk cId="4250069135" sldId="256"/>
            <ac:spMk id="56" creationId="{BD21040B-334E-4C60-B3DC-59A1E03697BE}"/>
          </ac:spMkLst>
        </pc:spChg>
        <pc:spChg chg="add mod">
          <ac:chgData name="Elizabeth Marks" userId="23c45164968f2109" providerId="LiveId" clId="{A2D9BF99-1A77-4E77-BCCB-F05B896ACBD8}" dt="2021-06-03T00:56:46.617" v="448" actId="113"/>
          <ac:spMkLst>
            <pc:docMk/>
            <pc:sldMk cId="4250069135" sldId="256"/>
            <ac:spMk id="57" creationId="{09D84186-0115-4D62-BEC1-AA49FCAB3A3B}"/>
          </ac:spMkLst>
        </pc:spChg>
        <pc:spChg chg="add mod">
          <ac:chgData name="Elizabeth Marks" userId="23c45164968f2109" providerId="LiveId" clId="{A2D9BF99-1A77-4E77-BCCB-F05B896ACBD8}" dt="2021-06-03T00:56:46.617" v="448" actId="113"/>
          <ac:spMkLst>
            <pc:docMk/>
            <pc:sldMk cId="4250069135" sldId="256"/>
            <ac:spMk id="58" creationId="{234E0974-AF97-4F85-8888-24DD2E622EA3}"/>
          </ac:spMkLst>
        </pc:spChg>
        <pc:spChg chg="add mod">
          <ac:chgData name="Elizabeth Marks" userId="23c45164968f2109" providerId="LiveId" clId="{A2D9BF99-1A77-4E77-BCCB-F05B896ACBD8}" dt="2021-06-03T00:57:25.776" v="449" actId="122"/>
          <ac:spMkLst>
            <pc:docMk/>
            <pc:sldMk cId="4250069135" sldId="256"/>
            <ac:spMk id="59" creationId="{5460DA3B-4F86-4B89-A737-2653546C5C08}"/>
          </ac:spMkLst>
        </pc:spChg>
        <pc:spChg chg="add mod">
          <ac:chgData name="Elizabeth Marks" userId="23c45164968f2109" providerId="LiveId" clId="{A2D9BF99-1A77-4E77-BCCB-F05B896ACBD8}" dt="2021-06-03T00:56:46.617" v="448" actId="113"/>
          <ac:spMkLst>
            <pc:docMk/>
            <pc:sldMk cId="4250069135" sldId="256"/>
            <ac:spMk id="60" creationId="{5FEF9E06-74EC-4CFD-890C-85EC49D0FBC6}"/>
          </ac:spMkLst>
        </pc:spChg>
        <pc:spChg chg="add mod">
          <ac:chgData name="Elizabeth Marks" userId="23c45164968f2109" providerId="LiveId" clId="{A2D9BF99-1A77-4E77-BCCB-F05B896ACBD8}" dt="2021-06-03T00:56:46.617" v="448" actId="113"/>
          <ac:spMkLst>
            <pc:docMk/>
            <pc:sldMk cId="4250069135" sldId="256"/>
            <ac:spMk id="61" creationId="{7E9B14FC-4D44-4BFF-BCB4-43D7EC401B9E}"/>
          </ac:spMkLst>
        </pc:spChg>
        <pc:spChg chg="add mod">
          <ac:chgData name="Elizabeth Marks" userId="23c45164968f2109" providerId="LiveId" clId="{A2D9BF99-1A77-4E77-BCCB-F05B896ACBD8}" dt="2021-06-03T00:56:46.617" v="448" actId="113"/>
          <ac:spMkLst>
            <pc:docMk/>
            <pc:sldMk cId="4250069135" sldId="256"/>
            <ac:spMk id="62" creationId="{F98B4E60-0D74-459F-97CD-C5CDC7185379}"/>
          </ac:spMkLst>
        </pc:spChg>
        <pc:spChg chg="mod">
          <ac:chgData name="Elizabeth Marks" userId="23c45164968f2109" providerId="LiveId" clId="{A2D9BF99-1A77-4E77-BCCB-F05B896ACBD8}" dt="2021-06-03T00:38:56.659" v="398"/>
          <ac:spMkLst>
            <pc:docMk/>
            <pc:sldMk cId="4250069135" sldId="256"/>
            <ac:spMk id="64" creationId="{82807AEB-B6DB-42BA-BAC9-DD99B79D242D}"/>
          </ac:spMkLst>
        </pc:spChg>
        <pc:spChg chg="mod">
          <ac:chgData name="Elizabeth Marks" userId="23c45164968f2109" providerId="LiveId" clId="{A2D9BF99-1A77-4E77-BCCB-F05B896ACBD8}" dt="2021-06-03T00:38:56.659" v="398"/>
          <ac:spMkLst>
            <pc:docMk/>
            <pc:sldMk cId="4250069135" sldId="256"/>
            <ac:spMk id="65" creationId="{4567964F-98B5-4EF7-9E2F-B078B4942BFE}"/>
          </ac:spMkLst>
        </pc:spChg>
        <pc:spChg chg="mod">
          <ac:chgData name="Elizabeth Marks" userId="23c45164968f2109" providerId="LiveId" clId="{A2D9BF99-1A77-4E77-BCCB-F05B896ACBD8}" dt="2021-06-03T00:38:56.659" v="398"/>
          <ac:spMkLst>
            <pc:docMk/>
            <pc:sldMk cId="4250069135" sldId="256"/>
            <ac:spMk id="66" creationId="{8F2453F7-82DB-4E74-8FE1-609B010C73DE}"/>
          </ac:spMkLst>
        </pc:spChg>
        <pc:spChg chg="mod">
          <ac:chgData name="Elizabeth Marks" userId="23c45164968f2109" providerId="LiveId" clId="{A2D9BF99-1A77-4E77-BCCB-F05B896ACBD8}" dt="2021-06-03T00:38:56.659" v="398"/>
          <ac:spMkLst>
            <pc:docMk/>
            <pc:sldMk cId="4250069135" sldId="256"/>
            <ac:spMk id="68" creationId="{499A9C93-9EC0-4446-AD3B-2084E890B387}"/>
          </ac:spMkLst>
        </pc:spChg>
        <pc:spChg chg="mod">
          <ac:chgData name="Elizabeth Marks" userId="23c45164968f2109" providerId="LiveId" clId="{A2D9BF99-1A77-4E77-BCCB-F05B896ACBD8}" dt="2021-06-03T00:38:56.659" v="398"/>
          <ac:spMkLst>
            <pc:docMk/>
            <pc:sldMk cId="4250069135" sldId="256"/>
            <ac:spMk id="70" creationId="{3C805EAD-73A0-424E-B75A-C356200F67D3}"/>
          </ac:spMkLst>
        </pc:spChg>
        <pc:spChg chg="mod">
          <ac:chgData name="Elizabeth Marks" userId="23c45164968f2109" providerId="LiveId" clId="{A2D9BF99-1A77-4E77-BCCB-F05B896ACBD8}" dt="2021-06-03T00:38:56.659" v="398"/>
          <ac:spMkLst>
            <pc:docMk/>
            <pc:sldMk cId="4250069135" sldId="256"/>
            <ac:spMk id="71" creationId="{207DBABC-B5AC-49A7-AFF9-CE60B33EB58D}"/>
          </ac:spMkLst>
        </pc:spChg>
        <pc:spChg chg="mod">
          <ac:chgData name="Elizabeth Marks" userId="23c45164968f2109" providerId="LiveId" clId="{A2D9BF99-1A77-4E77-BCCB-F05B896ACBD8}" dt="2021-06-03T00:38:56.659" v="398"/>
          <ac:spMkLst>
            <pc:docMk/>
            <pc:sldMk cId="4250069135" sldId="256"/>
            <ac:spMk id="72" creationId="{420467BE-F725-4E64-8D0A-09F1F002FD89}"/>
          </ac:spMkLst>
        </pc:spChg>
        <pc:spChg chg="mod">
          <ac:chgData name="Elizabeth Marks" userId="23c45164968f2109" providerId="LiveId" clId="{A2D9BF99-1A77-4E77-BCCB-F05B896ACBD8}" dt="2021-06-03T00:38:56.659" v="398"/>
          <ac:spMkLst>
            <pc:docMk/>
            <pc:sldMk cId="4250069135" sldId="256"/>
            <ac:spMk id="73" creationId="{63B49C63-CC01-4FDB-90C0-EC2D6866E9E2}"/>
          </ac:spMkLst>
        </pc:spChg>
        <pc:spChg chg="mod">
          <ac:chgData name="Elizabeth Marks" userId="23c45164968f2109" providerId="LiveId" clId="{A2D9BF99-1A77-4E77-BCCB-F05B896ACBD8}" dt="2021-06-03T00:38:56.659" v="398"/>
          <ac:spMkLst>
            <pc:docMk/>
            <pc:sldMk cId="4250069135" sldId="256"/>
            <ac:spMk id="74" creationId="{7A9846BD-83CB-4845-8720-5EF33A1AA5BF}"/>
          </ac:spMkLst>
        </pc:spChg>
        <pc:spChg chg="mod">
          <ac:chgData name="Elizabeth Marks" userId="23c45164968f2109" providerId="LiveId" clId="{A2D9BF99-1A77-4E77-BCCB-F05B896ACBD8}" dt="2021-06-03T00:38:56.659" v="398"/>
          <ac:spMkLst>
            <pc:docMk/>
            <pc:sldMk cId="4250069135" sldId="256"/>
            <ac:spMk id="75" creationId="{A096372A-466B-4C33-9DBB-888B0A048352}"/>
          </ac:spMkLst>
        </pc:spChg>
        <pc:spChg chg="mod topLvl">
          <ac:chgData name="Elizabeth Marks" userId="23c45164968f2109" providerId="LiveId" clId="{A2D9BF99-1A77-4E77-BCCB-F05B896ACBD8}" dt="2021-06-03T03:44:38.668" v="3947" actId="165"/>
          <ac:spMkLst>
            <pc:docMk/>
            <pc:sldMk cId="4250069135" sldId="256"/>
            <ac:spMk id="77" creationId="{6FD5843F-DD2E-467D-B18A-F0EFDB2EC9F2}"/>
          </ac:spMkLst>
        </pc:spChg>
        <pc:spChg chg="mod topLvl">
          <ac:chgData name="Elizabeth Marks" userId="23c45164968f2109" providerId="LiveId" clId="{A2D9BF99-1A77-4E77-BCCB-F05B896ACBD8}" dt="2021-06-03T03:44:38.668" v="3947" actId="165"/>
          <ac:spMkLst>
            <pc:docMk/>
            <pc:sldMk cId="4250069135" sldId="256"/>
            <ac:spMk id="78" creationId="{06771736-154D-476D-B69A-666A25D467EF}"/>
          </ac:spMkLst>
        </pc:spChg>
        <pc:spChg chg="mod topLvl">
          <ac:chgData name="Elizabeth Marks" userId="23c45164968f2109" providerId="LiveId" clId="{A2D9BF99-1A77-4E77-BCCB-F05B896ACBD8}" dt="2021-06-03T03:44:38.668" v="3947" actId="165"/>
          <ac:spMkLst>
            <pc:docMk/>
            <pc:sldMk cId="4250069135" sldId="256"/>
            <ac:spMk id="79" creationId="{264C6006-5D20-4EDB-BCC5-79204A60C5DF}"/>
          </ac:spMkLst>
        </pc:spChg>
        <pc:spChg chg="mod topLvl">
          <ac:chgData name="Elizabeth Marks" userId="23c45164968f2109" providerId="LiveId" clId="{A2D9BF99-1A77-4E77-BCCB-F05B896ACBD8}" dt="2021-06-03T04:30:47.534" v="5405" actId="1076"/>
          <ac:spMkLst>
            <pc:docMk/>
            <pc:sldMk cId="4250069135" sldId="256"/>
            <ac:spMk id="81" creationId="{D031F755-B0C9-457F-82B2-5D7E4E5D500F}"/>
          </ac:spMkLst>
        </pc:spChg>
        <pc:spChg chg="del mod">
          <ac:chgData name="Elizabeth Marks" userId="23c45164968f2109" providerId="LiveId" clId="{A2D9BF99-1A77-4E77-BCCB-F05B896ACBD8}" dt="2021-06-03T01:56:25.849" v="2463" actId="478"/>
          <ac:spMkLst>
            <pc:docMk/>
            <pc:sldMk cId="4250069135" sldId="256"/>
            <ac:spMk id="83" creationId="{E0B34811-E565-4C88-A527-4CC619476A6D}"/>
          </ac:spMkLst>
        </pc:spChg>
        <pc:spChg chg="mod ord topLvl">
          <ac:chgData name="Elizabeth Marks" userId="23c45164968f2109" providerId="LiveId" clId="{A2D9BF99-1A77-4E77-BCCB-F05B896ACBD8}" dt="2021-06-03T04:34:56.740" v="5473" actId="21"/>
          <ac:spMkLst>
            <pc:docMk/>
            <pc:sldMk cId="4250069135" sldId="256"/>
            <ac:spMk id="84" creationId="{E75BD494-D2CF-49DF-B5FF-FDA4B8FB30D1}"/>
          </ac:spMkLst>
        </pc:spChg>
        <pc:spChg chg="mod">
          <ac:chgData name="Elizabeth Marks" userId="23c45164968f2109" providerId="LiveId" clId="{A2D9BF99-1A77-4E77-BCCB-F05B896ACBD8}" dt="2021-06-03T03:44:38.668" v="3947" actId="165"/>
          <ac:spMkLst>
            <pc:docMk/>
            <pc:sldMk cId="4250069135" sldId="256"/>
            <ac:spMk id="85" creationId="{16B6F3D1-686F-44AA-9A78-9E44ABB89099}"/>
          </ac:spMkLst>
        </pc:spChg>
        <pc:spChg chg="mod">
          <ac:chgData name="Elizabeth Marks" userId="23c45164968f2109" providerId="LiveId" clId="{A2D9BF99-1A77-4E77-BCCB-F05B896ACBD8}" dt="2021-06-03T03:44:38.668" v="3947" actId="165"/>
          <ac:spMkLst>
            <pc:docMk/>
            <pc:sldMk cId="4250069135" sldId="256"/>
            <ac:spMk id="86" creationId="{2C364B84-41B2-41E1-8728-6C46B9EA54AF}"/>
          </ac:spMkLst>
        </pc:spChg>
        <pc:spChg chg="mod">
          <ac:chgData name="Elizabeth Marks" userId="23c45164968f2109" providerId="LiveId" clId="{A2D9BF99-1A77-4E77-BCCB-F05B896ACBD8}" dt="2021-06-03T03:44:38.668" v="3947" actId="165"/>
          <ac:spMkLst>
            <pc:docMk/>
            <pc:sldMk cId="4250069135" sldId="256"/>
            <ac:spMk id="87" creationId="{E63198CF-B6C9-48DD-9F6C-ECB6A5B58215}"/>
          </ac:spMkLst>
        </pc:spChg>
        <pc:spChg chg="mod">
          <ac:chgData name="Elizabeth Marks" userId="23c45164968f2109" providerId="LiveId" clId="{A2D9BF99-1A77-4E77-BCCB-F05B896ACBD8}" dt="2021-06-03T03:44:38.668" v="3947" actId="165"/>
          <ac:spMkLst>
            <pc:docMk/>
            <pc:sldMk cId="4250069135" sldId="256"/>
            <ac:spMk id="88" creationId="{68E1BA0B-C739-4CCE-918B-DACABB8BC656}"/>
          </ac:spMkLst>
        </pc:spChg>
        <pc:spChg chg="add del mod">
          <ac:chgData name="Elizabeth Marks" userId="23c45164968f2109" providerId="LiveId" clId="{A2D9BF99-1A77-4E77-BCCB-F05B896ACBD8}" dt="2021-06-03T01:11:15.426" v="1202" actId="478"/>
          <ac:spMkLst>
            <pc:docMk/>
            <pc:sldMk cId="4250069135" sldId="256"/>
            <ac:spMk id="89" creationId="{E718C104-7350-4BA5-B0D0-608DE78A0C2B}"/>
          </ac:spMkLst>
        </pc:spChg>
        <pc:spChg chg="mod">
          <ac:chgData name="Elizabeth Marks" userId="23c45164968f2109" providerId="LiveId" clId="{A2D9BF99-1A77-4E77-BCCB-F05B896ACBD8}" dt="2021-06-03T00:59:53.988" v="467"/>
          <ac:spMkLst>
            <pc:docMk/>
            <pc:sldMk cId="4250069135" sldId="256"/>
            <ac:spMk id="91" creationId="{47D23E66-FB28-420A-B334-7B2C340753E7}"/>
          </ac:spMkLst>
        </pc:spChg>
        <pc:spChg chg="mod">
          <ac:chgData name="Elizabeth Marks" userId="23c45164968f2109" providerId="LiveId" clId="{A2D9BF99-1A77-4E77-BCCB-F05B896ACBD8}" dt="2021-06-03T00:59:53.988" v="467"/>
          <ac:spMkLst>
            <pc:docMk/>
            <pc:sldMk cId="4250069135" sldId="256"/>
            <ac:spMk id="92" creationId="{D8FF142A-00C4-42AB-BFB6-4035F9F2D315}"/>
          </ac:spMkLst>
        </pc:spChg>
        <pc:spChg chg="add del mod">
          <ac:chgData name="Elizabeth Marks" userId="23c45164968f2109" providerId="LiveId" clId="{A2D9BF99-1A77-4E77-BCCB-F05B896ACBD8}" dt="2021-06-03T01:50:31.781" v="2288"/>
          <ac:spMkLst>
            <pc:docMk/>
            <pc:sldMk cId="4250069135" sldId="256"/>
            <ac:spMk id="93" creationId="{7E1316C7-904D-4ED4-B4EE-DF9790949C10}"/>
          </ac:spMkLst>
        </pc:spChg>
        <pc:spChg chg="mod">
          <ac:chgData name="Elizabeth Marks" userId="23c45164968f2109" providerId="LiveId" clId="{A2D9BF99-1A77-4E77-BCCB-F05B896ACBD8}" dt="2021-06-03T00:59:53.988" v="467"/>
          <ac:spMkLst>
            <pc:docMk/>
            <pc:sldMk cId="4250069135" sldId="256"/>
            <ac:spMk id="93" creationId="{A89C4E98-68C8-44B0-A72E-5F7C24324B56}"/>
          </ac:spMkLst>
        </pc:spChg>
        <pc:spChg chg="add mod">
          <ac:chgData name="Elizabeth Marks" userId="23c45164968f2109" providerId="LiveId" clId="{A2D9BF99-1A77-4E77-BCCB-F05B896ACBD8}" dt="2021-06-03T02:13:06.172" v="3169" actId="1035"/>
          <ac:spMkLst>
            <pc:docMk/>
            <pc:sldMk cId="4250069135" sldId="256"/>
            <ac:spMk id="94" creationId="{D071CEEF-B669-4D5B-8346-3AEF7E3DB4E0}"/>
          </ac:spMkLst>
        </pc:spChg>
        <pc:spChg chg="mod">
          <ac:chgData name="Elizabeth Marks" userId="23c45164968f2109" providerId="LiveId" clId="{A2D9BF99-1A77-4E77-BCCB-F05B896ACBD8}" dt="2021-06-03T00:59:53.988" v="467"/>
          <ac:spMkLst>
            <pc:docMk/>
            <pc:sldMk cId="4250069135" sldId="256"/>
            <ac:spMk id="95" creationId="{F014E403-C4C7-40A3-9899-A8FF9818DE12}"/>
          </ac:spMkLst>
        </pc:spChg>
        <pc:spChg chg="add mod">
          <ac:chgData name="Elizabeth Marks" userId="23c45164968f2109" providerId="LiveId" clId="{A2D9BF99-1A77-4E77-BCCB-F05B896ACBD8}" dt="2021-06-03T02:13:06.172" v="3169" actId="1035"/>
          <ac:spMkLst>
            <pc:docMk/>
            <pc:sldMk cId="4250069135" sldId="256"/>
            <ac:spMk id="95" creationId="{F601D570-AA6D-4E52-8026-61A6BE42B074}"/>
          </ac:spMkLst>
        </pc:spChg>
        <pc:spChg chg="add mod">
          <ac:chgData name="Elizabeth Marks" userId="23c45164968f2109" providerId="LiveId" clId="{A2D9BF99-1A77-4E77-BCCB-F05B896ACBD8}" dt="2021-06-03T02:13:06.172" v="3169" actId="1035"/>
          <ac:spMkLst>
            <pc:docMk/>
            <pc:sldMk cId="4250069135" sldId="256"/>
            <ac:spMk id="96" creationId="{000A86C9-ACB5-40F8-8B04-60B5FAC7EF16}"/>
          </ac:spMkLst>
        </pc:spChg>
        <pc:spChg chg="mod">
          <ac:chgData name="Elizabeth Marks" userId="23c45164968f2109" providerId="LiveId" clId="{A2D9BF99-1A77-4E77-BCCB-F05B896ACBD8}" dt="2021-06-03T00:59:53.988" v="467"/>
          <ac:spMkLst>
            <pc:docMk/>
            <pc:sldMk cId="4250069135" sldId="256"/>
            <ac:spMk id="97" creationId="{48477755-B7C1-474A-8F29-90B2D174940A}"/>
          </ac:spMkLst>
        </pc:spChg>
        <pc:spChg chg="add del">
          <ac:chgData name="Elizabeth Marks" userId="23c45164968f2109" providerId="LiveId" clId="{A2D9BF99-1A77-4E77-BCCB-F05B896ACBD8}" dt="2021-06-03T01:57:04.350" v="2483" actId="22"/>
          <ac:spMkLst>
            <pc:docMk/>
            <pc:sldMk cId="4250069135" sldId="256"/>
            <ac:spMk id="98" creationId="{1021F6C2-96B4-47DF-A0F8-922661672806}"/>
          </ac:spMkLst>
        </pc:spChg>
        <pc:spChg chg="mod">
          <ac:chgData name="Elizabeth Marks" userId="23c45164968f2109" providerId="LiveId" clId="{A2D9BF99-1A77-4E77-BCCB-F05B896ACBD8}" dt="2021-06-03T00:59:53.988" v="467"/>
          <ac:spMkLst>
            <pc:docMk/>
            <pc:sldMk cId="4250069135" sldId="256"/>
            <ac:spMk id="98" creationId="{4E21B37E-70EA-43F2-9CFD-2E3FA3A6F93D}"/>
          </ac:spMkLst>
        </pc:spChg>
        <pc:spChg chg="mod">
          <ac:chgData name="Elizabeth Marks" userId="23c45164968f2109" providerId="LiveId" clId="{A2D9BF99-1A77-4E77-BCCB-F05B896ACBD8}" dt="2021-06-03T00:59:53.988" v="467"/>
          <ac:spMkLst>
            <pc:docMk/>
            <pc:sldMk cId="4250069135" sldId="256"/>
            <ac:spMk id="99" creationId="{512CBCC4-D98D-4001-B705-2966C8FEFAE3}"/>
          </ac:spMkLst>
        </pc:spChg>
        <pc:spChg chg="add mod">
          <ac:chgData name="Elizabeth Marks" userId="23c45164968f2109" providerId="LiveId" clId="{A2D9BF99-1A77-4E77-BCCB-F05B896ACBD8}" dt="2021-06-03T02:13:06.172" v="3169" actId="1035"/>
          <ac:spMkLst>
            <pc:docMk/>
            <pc:sldMk cId="4250069135" sldId="256"/>
            <ac:spMk id="99" creationId="{C5AAE713-FFE6-47CD-A0BB-F41714DE45EB}"/>
          </ac:spMkLst>
        </pc:spChg>
        <pc:spChg chg="add mod">
          <ac:chgData name="Elizabeth Marks" userId="23c45164968f2109" providerId="LiveId" clId="{A2D9BF99-1A77-4E77-BCCB-F05B896ACBD8}" dt="2021-06-03T02:13:06.172" v="3169" actId="1035"/>
          <ac:spMkLst>
            <pc:docMk/>
            <pc:sldMk cId="4250069135" sldId="256"/>
            <ac:spMk id="100" creationId="{B7717DF8-C73B-4E37-A6E6-D96E6AF2D70A}"/>
          </ac:spMkLst>
        </pc:spChg>
        <pc:spChg chg="mod">
          <ac:chgData name="Elizabeth Marks" userId="23c45164968f2109" providerId="LiveId" clId="{A2D9BF99-1A77-4E77-BCCB-F05B896ACBD8}" dt="2021-06-03T00:59:53.988" v="467"/>
          <ac:spMkLst>
            <pc:docMk/>
            <pc:sldMk cId="4250069135" sldId="256"/>
            <ac:spMk id="100" creationId="{F0A37635-90A1-46BB-B420-4DCE454652F1}"/>
          </ac:spMkLst>
        </pc:spChg>
        <pc:spChg chg="mod">
          <ac:chgData name="Elizabeth Marks" userId="23c45164968f2109" providerId="LiveId" clId="{A2D9BF99-1A77-4E77-BCCB-F05B896ACBD8}" dt="2021-06-03T00:59:53.988" v="467"/>
          <ac:spMkLst>
            <pc:docMk/>
            <pc:sldMk cId="4250069135" sldId="256"/>
            <ac:spMk id="101" creationId="{1F4FF3C6-2DE2-4F8B-8DC2-53123FA20EBE}"/>
          </ac:spMkLst>
        </pc:spChg>
        <pc:spChg chg="mod">
          <ac:chgData name="Elizabeth Marks" userId="23c45164968f2109" providerId="LiveId" clId="{A2D9BF99-1A77-4E77-BCCB-F05B896ACBD8}" dt="2021-06-03T00:59:53.988" v="467"/>
          <ac:spMkLst>
            <pc:docMk/>
            <pc:sldMk cId="4250069135" sldId="256"/>
            <ac:spMk id="102" creationId="{93F40D52-1B13-462A-8113-6864E6A3ED42}"/>
          </ac:spMkLst>
        </pc:spChg>
        <pc:spChg chg="add mod">
          <ac:chgData name="Elizabeth Marks" userId="23c45164968f2109" providerId="LiveId" clId="{A2D9BF99-1A77-4E77-BCCB-F05B896ACBD8}" dt="2021-06-03T04:27:51.014" v="5353" actId="1076"/>
          <ac:spMkLst>
            <pc:docMk/>
            <pc:sldMk cId="4250069135" sldId="256"/>
            <ac:spMk id="102" creationId="{DA6DB530-E541-42E5-873C-68441D3FAEE6}"/>
          </ac:spMkLst>
        </pc:spChg>
        <pc:spChg chg="mod topLvl">
          <ac:chgData name="Elizabeth Marks" userId="23c45164968f2109" providerId="LiveId" clId="{A2D9BF99-1A77-4E77-BCCB-F05B896ACBD8}" dt="2021-06-03T04:27:19.229" v="5340" actId="164"/>
          <ac:spMkLst>
            <pc:docMk/>
            <pc:sldMk cId="4250069135" sldId="256"/>
            <ac:spMk id="104" creationId="{45AE423F-2533-4967-A8CA-3142550AF0DC}"/>
          </ac:spMkLst>
        </pc:spChg>
        <pc:spChg chg="mod topLvl">
          <ac:chgData name="Elizabeth Marks" userId="23c45164968f2109" providerId="LiveId" clId="{A2D9BF99-1A77-4E77-BCCB-F05B896ACBD8}" dt="2021-06-03T04:27:19.229" v="5340" actId="164"/>
          <ac:spMkLst>
            <pc:docMk/>
            <pc:sldMk cId="4250069135" sldId="256"/>
            <ac:spMk id="105" creationId="{0D0313E1-266B-4EEF-A853-0000AFBFC575}"/>
          </ac:spMkLst>
        </pc:spChg>
        <pc:spChg chg="mod topLvl">
          <ac:chgData name="Elizabeth Marks" userId="23c45164968f2109" providerId="LiveId" clId="{A2D9BF99-1A77-4E77-BCCB-F05B896ACBD8}" dt="2021-06-03T04:27:19.229" v="5340" actId="164"/>
          <ac:spMkLst>
            <pc:docMk/>
            <pc:sldMk cId="4250069135" sldId="256"/>
            <ac:spMk id="106" creationId="{A05C31F1-4074-4E0C-A59F-6F42962ABD8C}"/>
          </ac:spMkLst>
        </pc:spChg>
        <pc:spChg chg="mod topLvl">
          <ac:chgData name="Elizabeth Marks" userId="23c45164968f2109" providerId="LiveId" clId="{A2D9BF99-1A77-4E77-BCCB-F05B896ACBD8}" dt="2021-06-03T04:31:20.936" v="5414" actId="1076"/>
          <ac:spMkLst>
            <pc:docMk/>
            <pc:sldMk cId="4250069135" sldId="256"/>
            <ac:spMk id="108" creationId="{A8B1B148-5D55-4891-AA27-AC19887B2285}"/>
          </ac:spMkLst>
        </pc:spChg>
        <pc:spChg chg="del mod">
          <ac:chgData name="Elizabeth Marks" userId="23c45164968f2109" providerId="LiveId" clId="{A2D9BF99-1A77-4E77-BCCB-F05B896ACBD8}" dt="2021-06-03T01:56:50.260" v="2475" actId="478"/>
          <ac:spMkLst>
            <pc:docMk/>
            <pc:sldMk cId="4250069135" sldId="256"/>
            <ac:spMk id="110" creationId="{8A4FD6A5-F5E2-4473-98E5-A12E66BACE8B}"/>
          </ac:spMkLst>
        </pc:spChg>
        <pc:spChg chg="mod ord topLvl">
          <ac:chgData name="Elizabeth Marks" userId="23c45164968f2109" providerId="LiveId" clId="{A2D9BF99-1A77-4E77-BCCB-F05B896ACBD8}" dt="2021-06-03T04:34:33.549" v="5471" actId="21"/>
          <ac:spMkLst>
            <pc:docMk/>
            <pc:sldMk cId="4250069135" sldId="256"/>
            <ac:spMk id="111" creationId="{B85B4EA9-D433-429B-B23A-88FC528F00BF}"/>
          </ac:spMkLst>
        </pc:spChg>
        <pc:spChg chg="mod">
          <ac:chgData name="Elizabeth Marks" userId="23c45164968f2109" providerId="LiveId" clId="{A2D9BF99-1A77-4E77-BCCB-F05B896ACBD8}" dt="2021-06-03T03:44:23.835" v="3944" actId="165"/>
          <ac:spMkLst>
            <pc:docMk/>
            <pc:sldMk cId="4250069135" sldId="256"/>
            <ac:spMk id="112" creationId="{CD13B40E-065C-4F94-8D53-B32DB48B77B4}"/>
          </ac:spMkLst>
        </pc:spChg>
        <pc:spChg chg="mod">
          <ac:chgData name="Elizabeth Marks" userId="23c45164968f2109" providerId="LiveId" clId="{A2D9BF99-1A77-4E77-BCCB-F05B896ACBD8}" dt="2021-06-03T03:44:23.835" v="3944" actId="165"/>
          <ac:spMkLst>
            <pc:docMk/>
            <pc:sldMk cId="4250069135" sldId="256"/>
            <ac:spMk id="113" creationId="{A84A6839-5912-404F-A38A-7082FC60CD09}"/>
          </ac:spMkLst>
        </pc:spChg>
        <pc:spChg chg="mod">
          <ac:chgData name="Elizabeth Marks" userId="23c45164968f2109" providerId="LiveId" clId="{A2D9BF99-1A77-4E77-BCCB-F05B896ACBD8}" dt="2021-06-03T03:44:23.835" v="3944" actId="165"/>
          <ac:spMkLst>
            <pc:docMk/>
            <pc:sldMk cId="4250069135" sldId="256"/>
            <ac:spMk id="114" creationId="{67E96128-B938-4525-ABC8-8739E3B9A2BE}"/>
          </ac:spMkLst>
        </pc:spChg>
        <pc:spChg chg="mod">
          <ac:chgData name="Elizabeth Marks" userId="23c45164968f2109" providerId="LiveId" clId="{A2D9BF99-1A77-4E77-BCCB-F05B896ACBD8}" dt="2021-06-03T03:44:23.835" v="3944" actId="165"/>
          <ac:spMkLst>
            <pc:docMk/>
            <pc:sldMk cId="4250069135" sldId="256"/>
            <ac:spMk id="115" creationId="{492F7EF8-A829-404F-9FF5-5447B099E292}"/>
          </ac:spMkLst>
        </pc:spChg>
        <pc:spChg chg="mod topLvl">
          <ac:chgData name="Elizabeth Marks" userId="23c45164968f2109" providerId="LiveId" clId="{A2D9BF99-1A77-4E77-BCCB-F05B896ACBD8}" dt="2021-06-03T04:27:33.109" v="5351" actId="164"/>
          <ac:spMkLst>
            <pc:docMk/>
            <pc:sldMk cId="4250069135" sldId="256"/>
            <ac:spMk id="117" creationId="{A0E46D71-EF0D-4474-9F80-463B1830BFC0}"/>
          </ac:spMkLst>
        </pc:spChg>
        <pc:spChg chg="mod topLvl">
          <ac:chgData name="Elizabeth Marks" userId="23c45164968f2109" providerId="LiveId" clId="{A2D9BF99-1A77-4E77-BCCB-F05B896ACBD8}" dt="2021-06-03T04:27:33.109" v="5351" actId="164"/>
          <ac:spMkLst>
            <pc:docMk/>
            <pc:sldMk cId="4250069135" sldId="256"/>
            <ac:spMk id="118" creationId="{3D33A764-DAAA-4DE3-8D55-8CC71CF12F11}"/>
          </ac:spMkLst>
        </pc:spChg>
        <pc:spChg chg="mod topLvl">
          <ac:chgData name="Elizabeth Marks" userId="23c45164968f2109" providerId="LiveId" clId="{A2D9BF99-1A77-4E77-BCCB-F05B896ACBD8}" dt="2021-06-03T04:27:33.109" v="5351" actId="164"/>
          <ac:spMkLst>
            <pc:docMk/>
            <pc:sldMk cId="4250069135" sldId="256"/>
            <ac:spMk id="119" creationId="{3AA0BDAE-AF41-431B-BFBF-5D88A15F9096}"/>
          </ac:spMkLst>
        </pc:spChg>
        <pc:spChg chg="mod topLvl">
          <ac:chgData name="Elizabeth Marks" userId="23c45164968f2109" providerId="LiveId" clId="{A2D9BF99-1A77-4E77-BCCB-F05B896ACBD8}" dt="2021-06-03T04:31:30.556" v="5415" actId="1076"/>
          <ac:spMkLst>
            <pc:docMk/>
            <pc:sldMk cId="4250069135" sldId="256"/>
            <ac:spMk id="121" creationId="{E53D64AE-AAEF-4797-8C78-00E68B75F72B}"/>
          </ac:spMkLst>
        </pc:spChg>
        <pc:spChg chg="del mod">
          <ac:chgData name="Elizabeth Marks" userId="23c45164968f2109" providerId="LiveId" clId="{A2D9BF99-1A77-4E77-BCCB-F05B896ACBD8}" dt="2021-06-03T01:55:01.634" v="2410" actId="478"/>
          <ac:spMkLst>
            <pc:docMk/>
            <pc:sldMk cId="4250069135" sldId="256"/>
            <ac:spMk id="123" creationId="{CED49C49-BBA4-4E2E-9333-C64DEF3CF33A}"/>
          </ac:spMkLst>
        </pc:spChg>
        <pc:spChg chg="del mod ord topLvl">
          <ac:chgData name="Elizabeth Marks" userId="23c45164968f2109" providerId="LiveId" clId="{A2D9BF99-1A77-4E77-BCCB-F05B896ACBD8}" dt="2021-06-03T04:38:22.804" v="5504"/>
          <ac:spMkLst>
            <pc:docMk/>
            <pc:sldMk cId="4250069135" sldId="256"/>
            <ac:spMk id="124" creationId="{71939A8D-BF7F-4D4C-A179-295E6EE9DF4E}"/>
          </ac:spMkLst>
        </pc:spChg>
        <pc:spChg chg="mod">
          <ac:chgData name="Elizabeth Marks" userId="23c45164968f2109" providerId="LiveId" clId="{A2D9BF99-1A77-4E77-BCCB-F05B896ACBD8}" dt="2021-06-03T03:44:10.457" v="3939" actId="165"/>
          <ac:spMkLst>
            <pc:docMk/>
            <pc:sldMk cId="4250069135" sldId="256"/>
            <ac:spMk id="125" creationId="{C9B7EDF4-E9FE-4008-8B83-EBEBD9FB57C4}"/>
          </ac:spMkLst>
        </pc:spChg>
        <pc:spChg chg="mod">
          <ac:chgData name="Elizabeth Marks" userId="23c45164968f2109" providerId="LiveId" clId="{A2D9BF99-1A77-4E77-BCCB-F05B896ACBD8}" dt="2021-06-03T03:44:10.457" v="3939" actId="165"/>
          <ac:spMkLst>
            <pc:docMk/>
            <pc:sldMk cId="4250069135" sldId="256"/>
            <ac:spMk id="126" creationId="{4386123F-C6FF-4B36-9AAD-17F49808818D}"/>
          </ac:spMkLst>
        </pc:spChg>
        <pc:spChg chg="mod">
          <ac:chgData name="Elizabeth Marks" userId="23c45164968f2109" providerId="LiveId" clId="{A2D9BF99-1A77-4E77-BCCB-F05B896ACBD8}" dt="2021-06-03T03:44:10.457" v="3939" actId="165"/>
          <ac:spMkLst>
            <pc:docMk/>
            <pc:sldMk cId="4250069135" sldId="256"/>
            <ac:spMk id="127" creationId="{29F58E16-1311-4D60-9E53-F52CD148B55A}"/>
          </ac:spMkLst>
        </pc:spChg>
        <pc:spChg chg="mod">
          <ac:chgData name="Elizabeth Marks" userId="23c45164968f2109" providerId="LiveId" clId="{A2D9BF99-1A77-4E77-BCCB-F05B896ACBD8}" dt="2021-06-03T03:44:10.457" v="3939" actId="165"/>
          <ac:spMkLst>
            <pc:docMk/>
            <pc:sldMk cId="4250069135" sldId="256"/>
            <ac:spMk id="128" creationId="{94B24553-E819-4073-B85A-96DA990127C3}"/>
          </ac:spMkLst>
        </pc:spChg>
        <pc:spChg chg="add mod">
          <ac:chgData name="Elizabeth Marks" userId="23c45164968f2109" providerId="LiveId" clId="{A2D9BF99-1A77-4E77-BCCB-F05B896ACBD8}" dt="2021-06-03T04:26:16.871" v="5322" actId="404"/>
          <ac:spMkLst>
            <pc:docMk/>
            <pc:sldMk cId="4250069135" sldId="256"/>
            <ac:spMk id="129" creationId="{6F8DCF07-394A-4A45-AA13-250B179B35E4}"/>
          </ac:spMkLst>
        </pc:spChg>
        <pc:spChg chg="add mod">
          <ac:chgData name="Elizabeth Marks" userId="23c45164968f2109" providerId="LiveId" clId="{A2D9BF99-1A77-4E77-BCCB-F05B896ACBD8}" dt="2021-06-03T04:38:14.923" v="5501" actId="164"/>
          <ac:spMkLst>
            <pc:docMk/>
            <pc:sldMk cId="4250069135" sldId="256"/>
            <ac:spMk id="130" creationId="{65D60AD8-C8E8-4656-BE51-A1BD8954F1E9}"/>
          </ac:spMkLst>
        </pc:spChg>
        <pc:spChg chg="add mod">
          <ac:chgData name="Elizabeth Marks" userId="23c45164968f2109" providerId="LiveId" clId="{A2D9BF99-1A77-4E77-BCCB-F05B896ACBD8}" dt="2021-06-03T04:39:56.796" v="5517" actId="1076"/>
          <ac:spMkLst>
            <pc:docMk/>
            <pc:sldMk cId="4250069135" sldId="256"/>
            <ac:spMk id="131" creationId="{3C9AFB82-8083-404C-8DC9-7FD9A0EDBB73}"/>
          </ac:spMkLst>
        </pc:spChg>
        <pc:spChg chg="del mod topLvl">
          <ac:chgData name="Elizabeth Marks" userId="23c45164968f2109" providerId="LiveId" clId="{A2D9BF99-1A77-4E77-BCCB-F05B896ACBD8}" dt="2021-06-03T01:20:05.713" v="1345" actId="478"/>
          <ac:spMkLst>
            <pc:docMk/>
            <pc:sldMk cId="4250069135" sldId="256"/>
            <ac:spMk id="131" creationId="{AA44A590-FAEC-47DC-8667-03E9F1CED102}"/>
          </ac:spMkLst>
        </pc:spChg>
        <pc:spChg chg="del mod topLvl">
          <ac:chgData name="Elizabeth Marks" userId="23c45164968f2109" providerId="LiveId" clId="{A2D9BF99-1A77-4E77-BCCB-F05B896ACBD8}" dt="2021-06-03T01:20:03.947" v="1344" actId="478"/>
          <ac:spMkLst>
            <pc:docMk/>
            <pc:sldMk cId="4250069135" sldId="256"/>
            <ac:spMk id="132" creationId="{83C74E3C-1303-44EA-BFCE-C553DD2A9205}"/>
          </ac:spMkLst>
        </pc:spChg>
        <pc:spChg chg="add mod">
          <ac:chgData name="Elizabeth Marks" userId="23c45164968f2109" providerId="LiveId" clId="{A2D9BF99-1A77-4E77-BCCB-F05B896ACBD8}" dt="2021-06-03T04:39:02.415" v="5506" actId="14100"/>
          <ac:spMkLst>
            <pc:docMk/>
            <pc:sldMk cId="4250069135" sldId="256"/>
            <ac:spMk id="132" creationId="{D6C08B0F-B8ED-40F1-8D61-59E3FB1B2CBC}"/>
          </ac:spMkLst>
        </pc:spChg>
        <pc:spChg chg="add del mod">
          <ac:chgData name="Elizabeth Marks" userId="23c45164968f2109" providerId="LiveId" clId="{A2D9BF99-1A77-4E77-BCCB-F05B896ACBD8}" dt="2021-06-03T03:37:06.650" v="3768"/>
          <ac:spMkLst>
            <pc:docMk/>
            <pc:sldMk cId="4250069135" sldId="256"/>
            <ac:spMk id="133" creationId="{FBC97475-6A80-4178-83DE-7D29307E963B}"/>
          </ac:spMkLst>
        </pc:spChg>
        <pc:spChg chg="add mod">
          <ac:chgData name="Elizabeth Marks" userId="23c45164968f2109" providerId="LiveId" clId="{A2D9BF99-1A77-4E77-BCCB-F05B896ACBD8}" dt="2021-06-03T04:37:54.313" v="5499" actId="164"/>
          <ac:spMkLst>
            <pc:docMk/>
            <pc:sldMk cId="4250069135" sldId="256"/>
            <ac:spMk id="134" creationId="{555B4762-B91C-4C89-BB08-B636A2AF91EE}"/>
          </ac:spMkLst>
        </pc:spChg>
        <pc:spChg chg="del mod topLvl">
          <ac:chgData name="Elizabeth Marks" userId="23c45164968f2109" providerId="LiveId" clId="{A2D9BF99-1A77-4E77-BCCB-F05B896ACBD8}" dt="2021-06-03T01:21:21.437" v="1433" actId="478"/>
          <ac:spMkLst>
            <pc:docMk/>
            <pc:sldMk cId="4250069135" sldId="256"/>
            <ac:spMk id="134" creationId="{70AF1CA2-2156-4A65-BE8C-6D929851DC54}"/>
          </ac:spMkLst>
        </pc:spChg>
        <pc:spChg chg="add del mod">
          <ac:chgData name="Elizabeth Marks" userId="23c45164968f2109" providerId="LiveId" clId="{A2D9BF99-1A77-4E77-BCCB-F05B896ACBD8}" dt="2021-06-03T04:29:41.320" v="5370" actId="478"/>
          <ac:spMkLst>
            <pc:docMk/>
            <pc:sldMk cId="4250069135" sldId="256"/>
            <ac:spMk id="135" creationId="{2501CB7A-65EA-48FE-9F7E-58AA5C6BB970}"/>
          </ac:spMkLst>
        </pc:spChg>
        <pc:spChg chg="del mod topLvl">
          <ac:chgData name="Elizabeth Marks" userId="23c45164968f2109" providerId="LiveId" clId="{A2D9BF99-1A77-4E77-BCCB-F05B896ACBD8}" dt="2021-06-03T01:21:19.361" v="1432" actId="478"/>
          <ac:spMkLst>
            <pc:docMk/>
            <pc:sldMk cId="4250069135" sldId="256"/>
            <ac:spMk id="135" creationId="{902D09D0-4891-496B-94C0-CFBA28F0AA7E}"/>
          </ac:spMkLst>
        </pc:spChg>
        <pc:spChg chg="add mod">
          <ac:chgData name="Elizabeth Marks" userId="23c45164968f2109" providerId="LiveId" clId="{A2D9BF99-1A77-4E77-BCCB-F05B896ACBD8}" dt="2021-06-03T04:22:34.009" v="5254" actId="14100"/>
          <ac:spMkLst>
            <pc:docMk/>
            <pc:sldMk cId="4250069135" sldId="256"/>
            <ac:spMk id="136" creationId="{4945436F-9BBE-4291-A285-059573B545F4}"/>
          </ac:spMkLst>
        </pc:spChg>
        <pc:spChg chg="mod">
          <ac:chgData name="Elizabeth Marks" userId="23c45164968f2109" providerId="LiveId" clId="{A2D9BF99-1A77-4E77-BCCB-F05B896ACBD8}" dt="2021-06-03T01:10:18.445" v="1193"/>
          <ac:spMkLst>
            <pc:docMk/>
            <pc:sldMk cId="4250069135" sldId="256"/>
            <ac:spMk id="137" creationId="{420DFF1A-EF7C-4111-B67A-EE796C9779E3}"/>
          </ac:spMkLst>
        </pc:spChg>
        <pc:spChg chg="add mod">
          <ac:chgData name="Elizabeth Marks" userId="23c45164968f2109" providerId="LiveId" clId="{A2D9BF99-1A77-4E77-BCCB-F05B896ACBD8}" dt="2021-06-03T04:22:41.316" v="5255" actId="14100"/>
          <ac:spMkLst>
            <pc:docMk/>
            <pc:sldMk cId="4250069135" sldId="256"/>
            <ac:spMk id="137" creationId="{86A570EB-DBFF-4CA1-9A68-72387DE55592}"/>
          </ac:spMkLst>
        </pc:spChg>
        <pc:spChg chg="mod">
          <ac:chgData name="Elizabeth Marks" userId="23c45164968f2109" providerId="LiveId" clId="{A2D9BF99-1A77-4E77-BCCB-F05B896ACBD8}" dt="2021-06-03T01:10:18.445" v="1193"/>
          <ac:spMkLst>
            <pc:docMk/>
            <pc:sldMk cId="4250069135" sldId="256"/>
            <ac:spMk id="138" creationId="{354BF9B5-3F06-49D4-8460-8A3FF9D3A933}"/>
          </ac:spMkLst>
        </pc:spChg>
        <pc:spChg chg="add mod">
          <ac:chgData name="Elizabeth Marks" userId="23c45164968f2109" providerId="LiveId" clId="{A2D9BF99-1A77-4E77-BCCB-F05B896ACBD8}" dt="2021-06-03T04:09:55.815" v="4241" actId="14100"/>
          <ac:spMkLst>
            <pc:docMk/>
            <pc:sldMk cId="4250069135" sldId="256"/>
            <ac:spMk id="140" creationId="{0F348E3A-A2B4-446D-9BE3-AB412D6E9911}"/>
          </ac:spMkLst>
        </pc:spChg>
        <pc:spChg chg="mod">
          <ac:chgData name="Elizabeth Marks" userId="23c45164968f2109" providerId="LiveId" clId="{A2D9BF99-1A77-4E77-BCCB-F05B896ACBD8}" dt="2021-06-03T01:10:18.445" v="1193"/>
          <ac:spMkLst>
            <pc:docMk/>
            <pc:sldMk cId="4250069135" sldId="256"/>
            <ac:spMk id="140" creationId="{C3E4FAE8-46E7-46EB-8FEA-CE96D2EB9FFE}"/>
          </ac:spMkLst>
        </pc:spChg>
        <pc:spChg chg="add del mod">
          <ac:chgData name="Elizabeth Marks" userId="23c45164968f2109" providerId="LiveId" clId="{A2D9BF99-1A77-4E77-BCCB-F05B896ACBD8}" dt="2021-06-03T03:58:56.772" v="4181" actId="478"/>
          <ac:spMkLst>
            <pc:docMk/>
            <pc:sldMk cId="4250069135" sldId="256"/>
            <ac:spMk id="141" creationId="{487BDDDA-FC16-444C-94DD-9ECB4385005B}"/>
          </ac:spMkLst>
        </pc:spChg>
        <pc:spChg chg="mod">
          <ac:chgData name="Elizabeth Marks" userId="23c45164968f2109" providerId="LiveId" clId="{A2D9BF99-1A77-4E77-BCCB-F05B896ACBD8}" dt="2021-06-03T01:10:18.445" v="1193"/>
          <ac:spMkLst>
            <pc:docMk/>
            <pc:sldMk cId="4250069135" sldId="256"/>
            <ac:spMk id="141" creationId="{E0EFF78F-3D6D-4652-8F87-393ED66EC45B}"/>
          </ac:spMkLst>
        </pc:spChg>
        <pc:spChg chg="add mod">
          <ac:chgData name="Elizabeth Marks" userId="23c45164968f2109" providerId="LiveId" clId="{A2D9BF99-1A77-4E77-BCCB-F05B896ACBD8}" dt="2021-06-03T04:09:16.978" v="4235" actId="1076"/>
          <ac:spMkLst>
            <pc:docMk/>
            <pc:sldMk cId="4250069135" sldId="256"/>
            <ac:spMk id="142" creationId="{1EDE6648-1C3B-4F28-89FC-32CB8305903C}"/>
          </ac:spMkLst>
        </pc:spChg>
        <pc:spChg chg="mod">
          <ac:chgData name="Elizabeth Marks" userId="23c45164968f2109" providerId="LiveId" clId="{A2D9BF99-1A77-4E77-BCCB-F05B896ACBD8}" dt="2021-06-03T01:10:21.934" v="1195"/>
          <ac:spMkLst>
            <pc:docMk/>
            <pc:sldMk cId="4250069135" sldId="256"/>
            <ac:spMk id="143" creationId="{00A682AD-79CA-49C4-B455-505D24D0D437}"/>
          </ac:spMkLst>
        </pc:spChg>
        <pc:spChg chg="add mod">
          <ac:chgData name="Elizabeth Marks" userId="23c45164968f2109" providerId="LiveId" clId="{A2D9BF99-1A77-4E77-BCCB-F05B896ACBD8}" dt="2021-06-03T04:09:14.205" v="4234" actId="1076"/>
          <ac:spMkLst>
            <pc:docMk/>
            <pc:sldMk cId="4250069135" sldId="256"/>
            <ac:spMk id="143" creationId="{ACD0852A-4D8B-45F8-B6F8-D84C645F9B6C}"/>
          </ac:spMkLst>
        </pc:spChg>
        <pc:spChg chg="mod">
          <ac:chgData name="Elizabeth Marks" userId="23c45164968f2109" providerId="LiveId" clId="{A2D9BF99-1A77-4E77-BCCB-F05B896ACBD8}" dt="2021-06-03T01:10:21.934" v="1195"/>
          <ac:spMkLst>
            <pc:docMk/>
            <pc:sldMk cId="4250069135" sldId="256"/>
            <ac:spMk id="144" creationId="{237ACE2F-2E46-4C52-87DC-2FDF90814CD8}"/>
          </ac:spMkLst>
        </pc:spChg>
        <pc:spChg chg="add mod">
          <ac:chgData name="Elizabeth Marks" userId="23c45164968f2109" providerId="LiveId" clId="{A2D9BF99-1A77-4E77-BCCB-F05B896ACBD8}" dt="2021-06-03T04:08:53.074" v="4231" actId="207"/>
          <ac:spMkLst>
            <pc:docMk/>
            <pc:sldMk cId="4250069135" sldId="256"/>
            <ac:spMk id="144" creationId="{37E75929-2739-4B55-967B-9A8A9EBFAB7F}"/>
          </ac:spMkLst>
        </pc:spChg>
        <pc:spChg chg="add mod">
          <ac:chgData name="Elizabeth Marks" userId="23c45164968f2109" providerId="LiveId" clId="{A2D9BF99-1A77-4E77-BCCB-F05B896ACBD8}" dt="2021-06-03T04:09:32.846" v="4238" actId="14100"/>
          <ac:spMkLst>
            <pc:docMk/>
            <pc:sldMk cId="4250069135" sldId="256"/>
            <ac:spMk id="145" creationId="{A0DB4D89-7826-4470-A4AC-BDEBD2702521}"/>
          </ac:spMkLst>
        </pc:spChg>
        <pc:spChg chg="add mod">
          <ac:chgData name="Elizabeth Marks" userId="23c45164968f2109" providerId="LiveId" clId="{A2D9BF99-1A77-4E77-BCCB-F05B896ACBD8}" dt="2021-06-03T04:22:28.676" v="5253" actId="14100"/>
          <ac:spMkLst>
            <pc:docMk/>
            <pc:sldMk cId="4250069135" sldId="256"/>
            <ac:spMk id="146" creationId="{16AE954A-A8DD-4EAA-9119-202FA8D77F6E}"/>
          </ac:spMkLst>
        </pc:spChg>
        <pc:spChg chg="mod">
          <ac:chgData name="Elizabeth Marks" userId="23c45164968f2109" providerId="LiveId" clId="{A2D9BF99-1A77-4E77-BCCB-F05B896ACBD8}" dt="2021-06-03T01:10:21.934" v="1195"/>
          <ac:spMkLst>
            <pc:docMk/>
            <pc:sldMk cId="4250069135" sldId="256"/>
            <ac:spMk id="146" creationId="{3118B604-AD39-4465-B7EE-1D4BABAEA2D3}"/>
          </ac:spMkLst>
        </pc:spChg>
        <pc:spChg chg="add del mod">
          <ac:chgData name="Elizabeth Marks" userId="23c45164968f2109" providerId="LiveId" clId="{A2D9BF99-1A77-4E77-BCCB-F05B896ACBD8}" dt="2021-06-03T04:18:05.342" v="4734" actId="478"/>
          <ac:spMkLst>
            <pc:docMk/>
            <pc:sldMk cId="4250069135" sldId="256"/>
            <ac:spMk id="147" creationId="{0E80F42B-B1B4-494E-A264-676E1CB546FF}"/>
          </ac:spMkLst>
        </pc:spChg>
        <pc:spChg chg="mod">
          <ac:chgData name="Elizabeth Marks" userId="23c45164968f2109" providerId="LiveId" clId="{A2D9BF99-1A77-4E77-BCCB-F05B896ACBD8}" dt="2021-06-03T01:10:21.934" v="1195"/>
          <ac:spMkLst>
            <pc:docMk/>
            <pc:sldMk cId="4250069135" sldId="256"/>
            <ac:spMk id="147" creationId="{1AAE87AE-7863-4845-8B02-2D81104F3AC7}"/>
          </ac:spMkLst>
        </pc:spChg>
        <pc:spChg chg="add mod">
          <ac:chgData name="Elizabeth Marks" userId="23c45164968f2109" providerId="LiveId" clId="{A2D9BF99-1A77-4E77-BCCB-F05B896ACBD8}" dt="2021-06-03T02:17:01.352" v="3521" actId="20577"/>
          <ac:spMkLst>
            <pc:docMk/>
            <pc:sldMk cId="4250069135" sldId="256"/>
            <ac:spMk id="148" creationId="{D72997FF-9740-42C1-99D6-01EFBF1BF9BC}"/>
          </ac:spMkLst>
        </pc:spChg>
        <pc:spChg chg="add del mod">
          <ac:chgData name="Elizabeth Marks" userId="23c45164968f2109" providerId="LiveId" clId="{A2D9BF99-1A77-4E77-BCCB-F05B896ACBD8}" dt="2021-06-03T04:19:04.761" v="4742" actId="478"/>
          <ac:spMkLst>
            <pc:docMk/>
            <pc:sldMk cId="4250069135" sldId="256"/>
            <ac:spMk id="149" creationId="{1580AB36-4050-4536-83BB-C20AFB22144A}"/>
          </ac:spMkLst>
        </pc:spChg>
        <pc:spChg chg="add del mod">
          <ac:chgData name="Elizabeth Marks" userId="23c45164968f2109" providerId="LiveId" clId="{A2D9BF99-1A77-4E77-BCCB-F05B896ACBD8}" dt="2021-06-03T01:23:59.650" v="1449"/>
          <ac:spMkLst>
            <pc:docMk/>
            <pc:sldMk cId="4250069135" sldId="256"/>
            <ac:spMk id="150" creationId="{53573FCD-2CDD-4716-8BFB-5162F3990048}"/>
          </ac:spMkLst>
        </pc:spChg>
        <pc:spChg chg="add mod">
          <ac:chgData name="Elizabeth Marks" userId="23c45164968f2109" providerId="LiveId" clId="{A2D9BF99-1A77-4E77-BCCB-F05B896ACBD8}" dt="2021-06-03T04:20:43.506" v="5056" actId="14100"/>
          <ac:spMkLst>
            <pc:docMk/>
            <pc:sldMk cId="4250069135" sldId="256"/>
            <ac:spMk id="150" creationId="{FEFE5BC9-1C2D-43CF-8CC6-55919F3B8EF0}"/>
          </ac:spMkLst>
        </pc:spChg>
        <pc:spChg chg="add mod">
          <ac:chgData name="Elizabeth Marks" userId="23c45164968f2109" providerId="LiveId" clId="{A2D9BF99-1A77-4E77-BCCB-F05B896ACBD8}" dt="2021-06-03T04:21:21.302" v="5250" actId="1037"/>
          <ac:spMkLst>
            <pc:docMk/>
            <pc:sldMk cId="4250069135" sldId="256"/>
            <ac:spMk id="151" creationId="{E50E5496-AC8A-4990-82E5-FE88053FDEFD}"/>
          </ac:spMkLst>
        </pc:spChg>
        <pc:spChg chg="add mod">
          <ac:chgData name="Elizabeth Marks" userId="23c45164968f2109" providerId="LiveId" clId="{A2D9BF99-1A77-4E77-BCCB-F05B896ACBD8}" dt="2021-06-03T04:39:36.268" v="5511" actId="14100"/>
          <ac:spMkLst>
            <pc:docMk/>
            <pc:sldMk cId="4250069135" sldId="256"/>
            <ac:spMk id="152" creationId="{9F749715-EF65-452C-A3D6-A2BE39E019B0}"/>
          </ac:spMkLst>
        </pc:spChg>
        <pc:spChg chg="add del mod">
          <ac:chgData name="Elizabeth Marks" userId="23c45164968f2109" providerId="LiveId" clId="{A2D9BF99-1A77-4E77-BCCB-F05B896ACBD8}" dt="2021-06-03T01:23:59.650" v="1449"/>
          <ac:spMkLst>
            <pc:docMk/>
            <pc:sldMk cId="4250069135" sldId="256"/>
            <ac:spMk id="152" creationId="{EFD99FEC-A3A7-4A29-9D22-2604822477D1}"/>
          </ac:spMkLst>
        </pc:spChg>
        <pc:spChg chg="add mod">
          <ac:chgData name="Elizabeth Marks" userId="23c45164968f2109" providerId="LiveId" clId="{A2D9BF99-1A77-4E77-BCCB-F05B896ACBD8}" dt="2021-06-03T04:40:11.626" v="5518" actId="1076"/>
          <ac:spMkLst>
            <pc:docMk/>
            <pc:sldMk cId="4250069135" sldId="256"/>
            <ac:spMk id="153" creationId="{C28A5F98-E95E-4B9E-8804-A3D346AA4B95}"/>
          </ac:spMkLst>
        </pc:spChg>
        <pc:spChg chg="add mod">
          <ac:chgData name="Elizabeth Marks" userId="23c45164968f2109" providerId="LiveId" clId="{A2D9BF99-1A77-4E77-BCCB-F05B896ACBD8}" dt="2021-06-03T04:37:54.313" v="5499" actId="164"/>
          <ac:spMkLst>
            <pc:docMk/>
            <pc:sldMk cId="4250069135" sldId="256"/>
            <ac:spMk id="154" creationId="{18762A7A-565D-47DE-B4E5-D656909127F3}"/>
          </ac:spMkLst>
        </pc:spChg>
        <pc:spChg chg="add del mod">
          <ac:chgData name="Elizabeth Marks" userId="23c45164968f2109" providerId="LiveId" clId="{A2D9BF99-1A77-4E77-BCCB-F05B896ACBD8}" dt="2021-06-03T01:23:59.650" v="1449"/>
          <ac:spMkLst>
            <pc:docMk/>
            <pc:sldMk cId="4250069135" sldId="256"/>
            <ac:spMk id="154" creationId="{E89CE037-2917-4089-98DD-DB1380DEDA16}"/>
          </ac:spMkLst>
        </pc:spChg>
        <pc:spChg chg="add del mod">
          <ac:chgData name="Elizabeth Marks" userId="23c45164968f2109" providerId="LiveId" clId="{A2D9BF99-1A77-4E77-BCCB-F05B896ACBD8}" dt="2021-06-03T01:23:59.650" v="1449"/>
          <ac:spMkLst>
            <pc:docMk/>
            <pc:sldMk cId="4250069135" sldId="256"/>
            <ac:spMk id="155" creationId="{67B45E45-C7C2-45F3-BB10-EC7A1057231D}"/>
          </ac:spMkLst>
        </pc:spChg>
        <pc:spChg chg="add mod">
          <ac:chgData name="Elizabeth Marks" userId="23c45164968f2109" providerId="LiveId" clId="{A2D9BF99-1A77-4E77-BCCB-F05B896ACBD8}" dt="2021-06-03T04:38:40.180" v="5505" actId="20577"/>
          <ac:spMkLst>
            <pc:docMk/>
            <pc:sldMk cId="4250069135" sldId="256"/>
            <ac:spMk id="155" creationId="{6EE495C6-0CA2-4126-A5A0-B59CDBEC1FF6}"/>
          </ac:spMkLst>
        </pc:spChg>
        <pc:spChg chg="add mod">
          <ac:chgData name="Elizabeth Marks" userId="23c45164968f2109" providerId="LiveId" clId="{A2D9BF99-1A77-4E77-BCCB-F05B896ACBD8}" dt="2021-06-03T04:39:47.868" v="5514" actId="121"/>
          <ac:spMkLst>
            <pc:docMk/>
            <pc:sldMk cId="4250069135" sldId="256"/>
            <ac:spMk id="156" creationId="{9CA48C5D-EB22-4935-B2D4-A0D01FD5AE96}"/>
          </ac:spMkLst>
        </pc:spChg>
        <pc:spChg chg="add mod">
          <ac:chgData name="Elizabeth Marks" userId="23c45164968f2109" providerId="LiveId" clId="{A2D9BF99-1A77-4E77-BCCB-F05B896ACBD8}" dt="2021-06-03T04:39:50.213" v="5515" actId="121"/>
          <ac:spMkLst>
            <pc:docMk/>
            <pc:sldMk cId="4250069135" sldId="256"/>
            <ac:spMk id="157" creationId="{01684449-9618-46F1-A932-72AE827CE985}"/>
          </ac:spMkLst>
        </pc:spChg>
        <pc:spChg chg="add del mod">
          <ac:chgData name="Elizabeth Marks" userId="23c45164968f2109" providerId="LiveId" clId="{A2D9BF99-1A77-4E77-BCCB-F05B896ACBD8}" dt="2021-06-03T01:23:59.650" v="1449"/>
          <ac:spMkLst>
            <pc:docMk/>
            <pc:sldMk cId="4250069135" sldId="256"/>
            <ac:spMk id="161" creationId="{5B003E2B-0D90-48C1-97CF-2E106ABBF512}"/>
          </ac:spMkLst>
        </pc:spChg>
        <pc:spChg chg="add del mod">
          <ac:chgData name="Elizabeth Marks" userId="23c45164968f2109" providerId="LiveId" clId="{A2D9BF99-1A77-4E77-BCCB-F05B896ACBD8}" dt="2021-06-03T01:23:59.650" v="1449"/>
          <ac:spMkLst>
            <pc:docMk/>
            <pc:sldMk cId="4250069135" sldId="256"/>
            <ac:spMk id="162" creationId="{867AD4D4-535F-42A6-851C-B327DB67924D}"/>
          </ac:spMkLst>
        </pc:spChg>
        <pc:spChg chg="add del mod">
          <ac:chgData name="Elizabeth Marks" userId="23c45164968f2109" providerId="LiveId" clId="{A2D9BF99-1A77-4E77-BCCB-F05B896ACBD8}" dt="2021-06-03T01:23:59.650" v="1449"/>
          <ac:spMkLst>
            <pc:docMk/>
            <pc:sldMk cId="4250069135" sldId="256"/>
            <ac:spMk id="163" creationId="{152EC08C-A6A6-4655-989E-D596DC94FC00}"/>
          </ac:spMkLst>
        </pc:spChg>
        <pc:spChg chg="add del mod">
          <ac:chgData name="Elizabeth Marks" userId="23c45164968f2109" providerId="LiveId" clId="{A2D9BF99-1A77-4E77-BCCB-F05B896ACBD8}" dt="2021-06-03T01:23:59.650" v="1449"/>
          <ac:spMkLst>
            <pc:docMk/>
            <pc:sldMk cId="4250069135" sldId="256"/>
            <ac:spMk id="164" creationId="{7F416F27-C784-4000-A55A-680AFD5C1333}"/>
          </ac:spMkLst>
        </pc:spChg>
        <pc:spChg chg="add del mod">
          <ac:chgData name="Elizabeth Marks" userId="23c45164968f2109" providerId="LiveId" clId="{A2D9BF99-1A77-4E77-BCCB-F05B896ACBD8}" dt="2021-06-03T01:27:38.169" v="1717" actId="478"/>
          <ac:spMkLst>
            <pc:docMk/>
            <pc:sldMk cId="4250069135" sldId="256"/>
            <ac:spMk id="165" creationId="{2ED4D51A-AC17-47BB-B7A5-4851C42E4F34}"/>
          </ac:spMkLst>
        </pc:spChg>
        <pc:spChg chg="add del mod">
          <ac:chgData name="Elizabeth Marks" userId="23c45164968f2109" providerId="LiveId" clId="{A2D9BF99-1A77-4E77-BCCB-F05B896ACBD8}" dt="2021-06-03T01:26:47.635" v="1707"/>
          <ac:spMkLst>
            <pc:docMk/>
            <pc:sldMk cId="4250069135" sldId="256"/>
            <ac:spMk id="167" creationId="{46F8C4E1-390D-4AD5-94DA-94841CAC216B}"/>
          </ac:spMkLst>
        </pc:spChg>
        <pc:spChg chg="add del mod">
          <ac:chgData name="Elizabeth Marks" userId="23c45164968f2109" providerId="LiveId" clId="{A2D9BF99-1A77-4E77-BCCB-F05B896ACBD8}" dt="2021-06-03T01:28:21.632" v="1726" actId="478"/>
          <ac:spMkLst>
            <pc:docMk/>
            <pc:sldMk cId="4250069135" sldId="256"/>
            <ac:spMk id="169" creationId="{365CFCE2-4F1F-4595-9519-52BA9AE9FB5E}"/>
          </ac:spMkLst>
        </pc:spChg>
        <pc:spChg chg="add del mod">
          <ac:chgData name="Elizabeth Marks" userId="23c45164968f2109" providerId="LiveId" clId="{A2D9BF99-1A77-4E77-BCCB-F05B896ACBD8}" dt="2021-06-03T01:28:23.456" v="1727" actId="478"/>
          <ac:spMkLst>
            <pc:docMk/>
            <pc:sldMk cId="4250069135" sldId="256"/>
            <ac:spMk id="170" creationId="{4BA28B68-D243-47F7-8651-7C3F651AC2CB}"/>
          </ac:spMkLst>
        </pc:spChg>
        <pc:spChg chg="add del mod">
          <ac:chgData name="Elizabeth Marks" userId="23c45164968f2109" providerId="LiveId" clId="{A2D9BF99-1A77-4E77-BCCB-F05B896ACBD8}" dt="2021-06-03T01:31:36.483" v="1839" actId="478"/>
          <ac:spMkLst>
            <pc:docMk/>
            <pc:sldMk cId="4250069135" sldId="256"/>
            <ac:spMk id="176" creationId="{44546EBC-12A3-4041-804B-31AD148957BF}"/>
          </ac:spMkLst>
        </pc:spChg>
        <pc:spChg chg="add del mod">
          <ac:chgData name="Elizabeth Marks" userId="23c45164968f2109" providerId="LiveId" clId="{A2D9BF99-1A77-4E77-BCCB-F05B896ACBD8}" dt="2021-06-03T01:31:39.237" v="1840" actId="478"/>
          <ac:spMkLst>
            <pc:docMk/>
            <pc:sldMk cId="4250069135" sldId="256"/>
            <ac:spMk id="177" creationId="{BCD705BC-594F-4D41-8F09-D65CB5EB02D1}"/>
          </ac:spMkLst>
        </pc:spChg>
        <pc:spChg chg="add mod">
          <ac:chgData name="Elizabeth Marks" userId="23c45164968f2109" providerId="LiveId" clId="{A2D9BF99-1A77-4E77-BCCB-F05B896ACBD8}" dt="2021-06-03T01:32:47.340" v="1864" actId="20577"/>
          <ac:spMkLst>
            <pc:docMk/>
            <pc:sldMk cId="4250069135" sldId="256"/>
            <ac:spMk id="178" creationId="{B036D36D-F0E8-4298-AA98-C9BBAB38B654}"/>
          </ac:spMkLst>
        </pc:spChg>
        <pc:spChg chg="add del mod">
          <ac:chgData name="Elizabeth Marks" userId="23c45164968f2109" providerId="LiveId" clId="{A2D9BF99-1A77-4E77-BCCB-F05B896ACBD8}" dt="2021-06-03T01:33:14.104" v="1880" actId="478"/>
          <ac:spMkLst>
            <pc:docMk/>
            <pc:sldMk cId="4250069135" sldId="256"/>
            <ac:spMk id="179" creationId="{9B19613B-1B59-4133-B3B1-7355F5472D2A}"/>
          </ac:spMkLst>
        </pc:spChg>
        <pc:spChg chg="add mod">
          <ac:chgData name="Elizabeth Marks" userId="23c45164968f2109" providerId="LiveId" clId="{A2D9BF99-1A77-4E77-BCCB-F05B896ACBD8}" dt="2021-06-03T02:20:02.046" v="3534" actId="14100"/>
          <ac:spMkLst>
            <pc:docMk/>
            <pc:sldMk cId="4250069135" sldId="256"/>
            <ac:spMk id="180" creationId="{5727EBBF-D6D9-4B3B-B76C-1938B325488A}"/>
          </ac:spMkLst>
        </pc:spChg>
        <pc:spChg chg="add mod">
          <ac:chgData name="Elizabeth Marks" userId="23c45164968f2109" providerId="LiveId" clId="{A2D9BF99-1A77-4E77-BCCB-F05B896ACBD8}" dt="2021-06-03T02:20:12.499" v="3536" actId="1076"/>
          <ac:spMkLst>
            <pc:docMk/>
            <pc:sldMk cId="4250069135" sldId="256"/>
            <ac:spMk id="181" creationId="{F0269A77-B220-47F2-909F-8040B009F23D}"/>
          </ac:spMkLst>
        </pc:spChg>
        <pc:spChg chg="add mod">
          <ac:chgData name="Elizabeth Marks" userId="23c45164968f2109" providerId="LiveId" clId="{A2D9BF99-1A77-4E77-BCCB-F05B896ACBD8}" dt="2021-06-03T02:20:17.625" v="3538" actId="1076"/>
          <ac:spMkLst>
            <pc:docMk/>
            <pc:sldMk cId="4250069135" sldId="256"/>
            <ac:spMk id="182" creationId="{148DCBD9-50C5-4D3A-925F-2D971000F4E3}"/>
          </ac:spMkLst>
        </pc:spChg>
        <pc:spChg chg="add mod">
          <ac:chgData name="Elizabeth Marks" userId="23c45164968f2109" providerId="LiveId" clId="{A2D9BF99-1A77-4E77-BCCB-F05B896ACBD8}" dt="2021-06-03T02:20:21.277" v="3539" actId="1076"/>
          <ac:spMkLst>
            <pc:docMk/>
            <pc:sldMk cId="4250069135" sldId="256"/>
            <ac:spMk id="183" creationId="{B7783D0B-E976-4623-95A3-4FDE616C452B}"/>
          </ac:spMkLst>
        </pc:spChg>
        <pc:spChg chg="add mod">
          <ac:chgData name="Elizabeth Marks" userId="23c45164968f2109" providerId="LiveId" clId="{A2D9BF99-1A77-4E77-BCCB-F05B896ACBD8}" dt="2021-06-03T02:20:23.897" v="3540" actId="1076"/>
          <ac:spMkLst>
            <pc:docMk/>
            <pc:sldMk cId="4250069135" sldId="256"/>
            <ac:spMk id="185" creationId="{97F19BAD-453E-48C3-A9A1-205A228CC853}"/>
          </ac:spMkLst>
        </pc:spChg>
        <pc:spChg chg="add mod">
          <ac:chgData name="Elizabeth Marks" userId="23c45164968f2109" providerId="LiveId" clId="{A2D9BF99-1A77-4E77-BCCB-F05B896ACBD8}" dt="2021-06-03T02:20:27.574" v="3541" actId="1076"/>
          <ac:spMkLst>
            <pc:docMk/>
            <pc:sldMk cId="4250069135" sldId="256"/>
            <ac:spMk id="186" creationId="{DA570AE2-C061-44A4-A96C-04D358F9E5AA}"/>
          </ac:spMkLst>
        </pc:spChg>
        <pc:spChg chg="add mod">
          <ac:chgData name="Elizabeth Marks" userId="23c45164968f2109" providerId="LiveId" clId="{A2D9BF99-1A77-4E77-BCCB-F05B896ACBD8}" dt="2021-06-03T02:20:33.279" v="3542" actId="1076"/>
          <ac:spMkLst>
            <pc:docMk/>
            <pc:sldMk cId="4250069135" sldId="256"/>
            <ac:spMk id="187" creationId="{2FFD9B3A-E9E8-4511-AB5C-BD0C5957FB81}"/>
          </ac:spMkLst>
        </pc:spChg>
        <pc:spChg chg="add mod">
          <ac:chgData name="Elizabeth Marks" userId="23c45164968f2109" providerId="LiveId" clId="{A2D9BF99-1A77-4E77-BCCB-F05B896ACBD8}" dt="2021-06-03T02:20:37.347" v="3543" actId="1076"/>
          <ac:spMkLst>
            <pc:docMk/>
            <pc:sldMk cId="4250069135" sldId="256"/>
            <ac:spMk id="188" creationId="{05A80C48-B6B2-45E5-A457-3C2D69E28EBF}"/>
          </ac:spMkLst>
        </pc:spChg>
        <pc:grpChg chg="add mod">
          <ac:chgData name="Elizabeth Marks" userId="23c45164968f2109" providerId="LiveId" clId="{A2D9BF99-1A77-4E77-BCCB-F05B896ACBD8}" dt="2021-06-03T02:13:06.172" v="3169" actId="1035"/>
          <ac:grpSpMkLst>
            <pc:docMk/>
            <pc:sldMk cId="4250069135" sldId="256"/>
            <ac:grpSpMk id="2" creationId="{2ECA07AA-DD48-4439-8D09-643F26CD48B5}"/>
          </ac:grpSpMkLst>
        </pc:grpChg>
        <pc:grpChg chg="add del mod">
          <ac:chgData name="Elizabeth Marks" userId="23c45164968f2109" providerId="LiveId" clId="{A2D9BF99-1A77-4E77-BCCB-F05B896ACBD8}" dt="2021-06-03T01:47:56.124" v="2274" actId="165"/>
          <ac:grpSpMkLst>
            <pc:docMk/>
            <pc:sldMk cId="4250069135" sldId="256"/>
            <ac:grpSpMk id="3" creationId="{A73C08E5-C4E7-4544-9008-7FD699340A7B}"/>
          </ac:grpSpMkLst>
        </pc:grpChg>
        <pc:grpChg chg="add mod">
          <ac:chgData name="Elizabeth Marks" userId="23c45164968f2109" providerId="LiveId" clId="{A2D9BF99-1A77-4E77-BCCB-F05B896ACBD8}" dt="2021-06-03T02:15:36.979" v="3459" actId="14100"/>
          <ac:grpSpMkLst>
            <pc:docMk/>
            <pc:sldMk cId="4250069135" sldId="256"/>
            <ac:grpSpMk id="9" creationId="{AEF9321A-34BC-44E6-AE6C-03744F69A79B}"/>
          </ac:grpSpMkLst>
        </pc:grpChg>
        <pc:grpChg chg="add mod">
          <ac:chgData name="Elizabeth Marks" userId="23c45164968f2109" providerId="LiveId" clId="{A2D9BF99-1A77-4E77-BCCB-F05B896ACBD8}" dt="2021-06-03T04:27:26.092" v="5350" actId="1035"/>
          <ac:grpSpMkLst>
            <pc:docMk/>
            <pc:sldMk cId="4250069135" sldId="256"/>
            <ac:grpSpMk id="30" creationId="{E8365BB2-C425-45C7-BFF3-C8EC903A6FB4}"/>
          </ac:grpSpMkLst>
        </pc:grpChg>
        <pc:grpChg chg="add mod">
          <ac:chgData name="Elizabeth Marks" userId="23c45164968f2109" providerId="LiveId" clId="{A2D9BF99-1A77-4E77-BCCB-F05B896ACBD8}" dt="2021-06-03T04:27:45.438" v="5352" actId="1076"/>
          <ac:grpSpMkLst>
            <pc:docMk/>
            <pc:sldMk cId="4250069135" sldId="256"/>
            <ac:grpSpMk id="31" creationId="{5D47B790-AB99-4A06-BBC5-041EE7FC74B6}"/>
          </ac:grpSpMkLst>
        </pc:grpChg>
        <pc:grpChg chg="add mod">
          <ac:chgData name="Elizabeth Marks" userId="23c45164968f2109" providerId="LiveId" clId="{A2D9BF99-1A77-4E77-BCCB-F05B896ACBD8}" dt="2021-06-03T04:38:06.031" v="5500" actId="14100"/>
          <ac:grpSpMkLst>
            <pc:docMk/>
            <pc:sldMk cId="4250069135" sldId="256"/>
            <ac:grpSpMk id="32" creationId="{E6ED0C77-321A-4E5A-944C-DE96288480FA}"/>
          </ac:grpSpMkLst>
        </pc:grpChg>
        <pc:grpChg chg="add mod">
          <ac:chgData name="Elizabeth Marks" userId="23c45164968f2109" providerId="LiveId" clId="{A2D9BF99-1A77-4E77-BCCB-F05B896ACBD8}" dt="2021-06-03T04:38:20.813" v="5502" actId="14100"/>
          <ac:grpSpMkLst>
            <pc:docMk/>
            <pc:sldMk cId="4250069135" sldId="256"/>
            <ac:grpSpMk id="33" creationId="{73F40428-5EB4-4199-915F-8322B9FA8431}"/>
          </ac:grpSpMkLst>
        </pc:grpChg>
        <pc:grpChg chg="add del mod">
          <ac:chgData name="Elizabeth Marks" userId="23c45164968f2109" providerId="LiveId" clId="{A2D9BF99-1A77-4E77-BCCB-F05B896ACBD8}" dt="2021-06-03T00:38:59.028" v="399"/>
          <ac:grpSpMkLst>
            <pc:docMk/>
            <pc:sldMk cId="4250069135" sldId="256"/>
            <ac:grpSpMk id="63" creationId="{53BD5192-4531-4CDB-9A01-D10D1BF2B221}"/>
          </ac:grpSpMkLst>
        </pc:grpChg>
        <pc:grpChg chg="mod">
          <ac:chgData name="Elizabeth Marks" userId="23c45164968f2109" providerId="LiveId" clId="{A2D9BF99-1A77-4E77-BCCB-F05B896ACBD8}" dt="2021-06-03T00:38:56.659" v="398"/>
          <ac:grpSpMkLst>
            <pc:docMk/>
            <pc:sldMk cId="4250069135" sldId="256"/>
            <ac:grpSpMk id="67" creationId="{D578973A-6F46-4D17-89C4-9204C787D6D9}"/>
          </ac:grpSpMkLst>
        </pc:grpChg>
        <pc:grpChg chg="add del mod topLvl">
          <ac:chgData name="Elizabeth Marks" userId="23c45164968f2109" providerId="LiveId" clId="{A2D9BF99-1A77-4E77-BCCB-F05B896ACBD8}" dt="2021-06-03T03:44:38.668" v="3947" actId="165"/>
          <ac:grpSpMkLst>
            <pc:docMk/>
            <pc:sldMk cId="4250069135" sldId="256"/>
            <ac:grpSpMk id="76" creationId="{AD32B919-4F17-41C0-B73B-5C80D509199E}"/>
          </ac:grpSpMkLst>
        </pc:grpChg>
        <pc:grpChg chg="mod topLvl">
          <ac:chgData name="Elizabeth Marks" userId="23c45164968f2109" providerId="LiveId" clId="{A2D9BF99-1A77-4E77-BCCB-F05B896ACBD8}" dt="2021-06-03T03:44:38.668" v="3947" actId="165"/>
          <ac:grpSpMkLst>
            <pc:docMk/>
            <pc:sldMk cId="4250069135" sldId="256"/>
            <ac:grpSpMk id="80" creationId="{C95138E5-60D4-4159-862A-4129D7CB6ED3}"/>
          </ac:grpSpMkLst>
        </pc:grpChg>
        <pc:grpChg chg="add del mod">
          <ac:chgData name="Elizabeth Marks" userId="23c45164968f2109" providerId="LiveId" clId="{A2D9BF99-1A77-4E77-BCCB-F05B896ACBD8}" dt="2021-06-03T00:59:55.831" v="468"/>
          <ac:grpSpMkLst>
            <pc:docMk/>
            <pc:sldMk cId="4250069135" sldId="256"/>
            <ac:grpSpMk id="90" creationId="{B1919DE0-E011-4E6F-B57C-A0740E0C2C62}"/>
          </ac:grpSpMkLst>
        </pc:grpChg>
        <pc:grpChg chg="mod">
          <ac:chgData name="Elizabeth Marks" userId="23c45164968f2109" providerId="LiveId" clId="{A2D9BF99-1A77-4E77-BCCB-F05B896ACBD8}" dt="2021-06-03T00:59:53.988" v="467"/>
          <ac:grpSpMkLst>
            <pc:docMk/>
            <pc:sldMk cId="4250069135" sldId="256"/>
            <ac:grpSpMk id="94" creationId="{EC478E18-51C7-464B-9BA0-A985BDF8CB82}"/>
          </ac:grpSpMkLst>
        </pc:grpChg>
        <pc:grpChg chg="add del mod topLvl">
          <ac:chgData name="Elizabeth Marks" userId="23c45164968f2109" providerId="LiveId" clId="{A2D9BF99-1A77-4E77-BCCB-F05B896ACBD8}" dt="2021-06-03T03:44:23.835" v="3944" actId="165"/>
          <ac:grpSpMkLst>
            <pc:docMk/>
            <pc:sldMk cId="4250069135" sldId="256"/>
            <ac:grpSpMk id="103" creationId="{A0387F42-F72E-4277-8B8D-E5B7E59BD697}"/>
          </ac:grpSpMkLst>
        </pc:grpChg>
        <pc:grpChg chg="mod topLvl">
          <ac:chgData name="Elizabeth Marks" userId="23c45164968f2109" providerId="LiveId" clId="{A2D9BF99-1A77-4E77-BCCB-F05B896ACBD8}" dt="2021-06-03T04:27:19.229" v="5340" actId="164"/>
          <ac:grpSpMkLst>
            <pc:docMk/>
            <pc:sldMk cId="4250069135" sldId="256"/>
            <ac:grpSpMk id="107" creationId="{2CE241F5-C5AE-44CD-849C-A96E5831760A}"/>
          </ac:grpSpMkLst>
        </pc:grpChg>
        <pc:grpChg chg="add del mod topLvl">
          <ac:chgData name="Elizabeth Marks" userId="23c45164968f2109" providerId="LiveId" clId="{A2D9BF99-1A77-4E77-BCCB-F05B896ACBD8}" dt="2021-06-03T03:44:10.457" v="3939" actId="165"/>
          <ac:grpSpMkLst>
            <pc:docMk/>
            <pc:sldMk cId="4250069135" sldId="256"/>
            <ac:grpSpMk id="116" creationId="{79EC7C8A-4229-4695-994E-4023B7A061D1}"/>
          </ac:grpSpMkLst>
        </pc:grpChg>
        <pc:grpChg chg="mod topLvl">
          <ac:chgData name="Elizabeth Marks" userId="23c45164968f2109" providerId="LiveId" clId="{A2D9BF99-1A77-4E77-BCCB-F05B896ACBD8}" dt="2021-06-03T04:27:33.109" v="5351" actId="164"/>
          <ac:grpSpMkLst>
            <pc:docMk/>
            <pc:sldMk cId="4250069135" sldId="256"/>
            <ac:grpSpMk id="120" creationId="{B2B9DB1C-0B67-4BFB-9977-D53283620187}"/>
          </ac:grpSpMkLst>
        </pc:grpChg>
        <pc:grpChg chg="add del mod">
          <ac:chgData name="Elizabeth Marks" userId="23c45164968f2109" providerId="LiveId" clId="{A2D9BF99-1A77-4E77-BCCB-F05B896ACBD8}" dt="2021-06-03T01:20:03.947" v="1344" actId="478"/>
          <ac:grpSpMkLst>
            <pc:docMk/>
            <pc:sldMk cId="4250069135" sldId="256"/>
            <ac:grpSpMk id="130" creationId="{203453A0-054A-4D91-8649-6E491E103711}"/>
          </ac:grpSpMkLst>
        </pc:grpChg>
        <pc:grpChg chg="add del mod">
          <ac:chgData name="Elizabeth Marks" userId="23c45164968f2109" providerId="LiveId" clId="{A2D9BF99-1A77-4E77-BCCB-F05B896ACBD8}" dt="2021-06-03T01:21:19.361" v="1432" actId="478"/>
          <ac:grpSpMkLst>
            <pc:docMk/>
            <pc:sldMk cId="4250069135" sldId="256"/>
            <ac:grpSpMk id="133" creationId="{CDA9D8CF-7A55-4A55-B66E-4059F7CD7C33}"/>
          </ac:grpSpMkLst>
        </pc:grpChg>
        <pc:grpChg chg="add del mod">
          <ac:chgData name="Elizabeth Marks" userId="23c45164968f2109" providerId="LiveId" clId="{A2D9BF99-1A77-4E77-BCCB-F05B896ACBD8}" dt="2021-06-03T01:10:19.785" v="1194"/>
          <ac:grpSpMkLst>
            <pc:docMk/>
            <pc:sldMk cId="4250069135" sldId="256"/>
            <ac:grpSpMk id="136" creationId="{354985B6-7F7D-47A8-8EA2-A4BE2C2F6AE1}"/>
          </ac:grpSpMkLst>
        </pc:grpChg>
        <pc:grpChg chg="add del mod">
          <ac:chgData name="Elizabeth Marks" userId="23c45164968f2109" providerId="LiveId" clId="{A2D9BF99-1A77-4E77-BCCB-F05B896ACBD8}" dt="2021-06-03T01:10:19.785" v="1194"/>
          <ac:grpSpMkLst>
            <pc:docMk/>
            <pc:sldMk cId="4250069135" sldId="256"/>
            <ac:grpSpMk id="139" creationId="{A2093F59-18EC-465D-B0AD-B7E2FE17F627}"/>
          </ac:grpSpMkLst>
        </pc:grpChg>
        <pc:grpChg chg="add del mod">
          <ac:chgData name="Elizabeth Marks" userId="23c45164968f2109" providerId="LiveId" clId="{A2D9BF99-1A77-4E77-BCCB-F05B896ACBD8}" dt="2021-06-03T01:10:23.116" v="1196"/>
          <ac:grpSpMkLst>
            <pc:docMk/>
            <pc:sldMk cId="4250069135" sldId="256"/>
            <ac:grpSpMk id="142" creationId="{FF9F7F14-7EC9-4682-ABD5-F17F242C8C93}"/>
          </ac:grpSpMkLst>
        </pc:grpChg>
        <pc:grpChg chg="add del mod">
          <ac:chgData name="Elizabeth Marks" userId="23c45164968f2109" providerId="LiveId" clId="{A2D9BF99-1A77-4E77-BCCB-F05B896ACBD8}" dt="2021-06-03T01:10:23.116" v="1196"/>
          <ac:grpSpMkLst>
            <pc:docMk/>
            <pc:sldMk cId="4250069135" sldId="256"/>
            <ac:grpSpMk id="145" creationId="{1F442C38-FD48-4BBF-BF69-D65D52126872}"/>
          </ac:grpSpMkLst>
        </pc:grpChg>
        <pc:grpChg chg="add mod">
          <ac:chgData name="Elizabeth Marks" userId="23c45164968f2109" providerId="LiveId" clId="{A2D9BF99-1A77-4E77-BCCB-F05B896ACBD8}" dt="2021-06-03T04:24:02.498" v="5293" actId="1076"/>
          <ac:grpSpMkLst>
            <pc:docMk/>
            <pc:sldMk cId="4250069135" sldId="256"/>
            <ac:grpSpMk id="184" creationId="{C4327F4C-F6C1-453F-A862-25D5AB7A37C8}"/>
          </ac:grpSpMkLst>
        </pc:grpChg>
        <pc:grpChg chg="add mod">
          <ac:chgData name="Elizabeth Marks" userId="23c45164968f2109" providerId="LiveId" clId="{A2D9BF99-1A77-4E77-BCCB-F05B896ACBD8}" dt="2021-06-03T04:24:08.627" v="5294" actId="1076"/>
          <ac:grpSpMkLst>
            <pc:docMk/>
            <pc:sldMk cId="4250069135" sldId="256"/>
            <ac:grpSpMk id="189" creationId="{7623E564-5B64-4827-926D-5D7C7ED1B026}"/>
          </ac:grpSpMkLst>
        </pc:grpChg>
        <pc:graphicFrameChg chg="add mod modGraphic">
          <ac:chgData name="Elizabeth Marks" userId="23c45164968f2109" providerId="LiveId" clId="{A2D9BF99-1A77-4E77-BCCB-F05B896ACBD8}" dt="2021-06-03T04:07:55.266" v="4227" actId="16037"/>
          <ac:graphicFrameMkLst>
            <pc:docMk/>
            <pc:sldMk cId="4250069135" sldId="256"/>
            <ac:graphicFrameMk id="101" creationId="{970B7652-CBC3-469F-999E-CEF0D8833299}"/>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51" creationId="{61C64D7E-7284-4171-80F5-1D34AB3ABAAE}"/>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53" creationId="{4D3D8162-A469-4C44-BECF-C06D750680D5}"/>
          </ac:graphicFrameMkLst>
        </pc:graphicFrameChg>
        <pc:graphicFrameChg chg="add del mod">
          <ac:chgData name="Elizabeth Marks" userId="23c45164968f2109" providerId="LiveId" clId="{A2D9BF99-1A77-4E77-BCCB-F05B896ACBD8}" dt="2021-06-03T01:23:59.650" v="1449"/>
          <ac:graphicFrameMkLst>
            <pc:docMk/>
            <pc:sldMk cId="4250069135" sldId="256"/>
            <ac:graphicFrameMk id="160" creationId="{28167CB5-C418-4730-8207-B90A95E4124C}"/>
          </ac:graphicFrameMkLst>
        </pc:graphicFrameChg>
        <pc:graphicFrameChg chg="add del mod">
          <ac:chgData name="Elizabeth Marks" userId="23c45164968f2109" providerId="LiveId" clId="{A2D9BF99-1A77-4E77-BCCB-F05B896ACBD8}" dt="2021-06-03T01:38:49.672" v="1919" actId="1076"/>
          <ac:graphicFrameMkLst>
            <pc:docMk/>
            <pc:sldMk cId="4250069135" sldId="256"/>
            <ac:graphicFrameMk id="166" creationId="{8B4CFC0F-B7C6-4BFB-8451-E5D9D1C6B043}"/>
          </ac:graphicFrameMkLst>
        </pc:graphicFrameChg>
        <pc:graphicFrameChg chg="add mod">
          <ac:chgData name="Elizabeth Marks" userId="23c45164968f2109" providerId="LiveId" clId="{A2D9BF99-1A77-4E77-BCCB-F05B896ACBD8}" dt="2021-06-03T01:29:19.951" v="1738" actId="164"/>
          <ac:graphicFrameMkLst>
            <pc:docMk/>
            <pc:sldMk cId="4250069135" sldId="256"/>
            <ac:graphicFrameMk id="168" creationId="{9595F540-82ED-4992-AB8E-043D990221B9}"/>
          </ac:graphicFrameMkLst>
        </pc:graphicFrameChg>
        <pc:graphicFrameChg chg="add mod">
          <ac:chgData name="Elizabeth Marks" userId="23c45164968f2109" providerId="LiveId" clId="{A2D9BF99-1A77-4E77-BCCB-F05B896ACBD8}" dt="2021-06-03T01:39:37.798" v="1921" actId="207"/>
          <ac:graphicFrameMkLst>
            <pc:docMk/>
            <pc:sldMk cId="4250069135" sldId="256"/>
            <ac:graphicFrameMk id="175" creationId="{4864A11F-FA78-4E68-A523-7154171C1248}"/>
          </ac:graphicFrameMkLst>
        </pc:graphicFrameChg>
        <pc:picChg chg="add mod">
          <ac:chgData name="Elizabeth Marks" userId="23c45164968f2109" providerId="LiveId" clId="{A2D9BF99-1A77-4E77-BCCB-F05B896ACBD8}" dt="2021-06-03T04:11:53.701" v="4256" actId="1076"/>
          <ac:picMkLst>
            <pc:docMk/>
            <pc:sldMk cId="4250069135" sldId="256"/>
            <ac:picMk id="138" creationId="{E2343501-F891-44E4-9510-1E7F111BF341}"/>
          </ac:picMkLst>
        </pc:picChg>
        <pc:picChg chg="add mod">
          <ac:chgData name="Elizabeth Marks" userId="23c45164968f2109" providerId="LiveId" clId="{A2D9BF99-1A77-4E77-BCCB-F05B896ACBD8}" dt="2021-06-03T04:22:05.324" v="5251" actId="14100"/>
          <ac:picMkLst>
            <pc:docMk/>
            <pc:sldMk cId="4250069135" sldId="256"/>
            <ac:picMk id="139" creationId="{60FC5245-E443-4226-89A9-F679B6DF4213}"/>
          </ac:picMkLst>
        </pc:picChg>
        <pc:cxnChg chg="add mod">
          <ac:chgData name="Elizabeth Marks" userId="23c45164968f2109" providerId="LiveId" clId="{A2D9BF99-1A77-4E77-BCCB-F05B896ACBD8}" dt="2021-06-03T04:24:54.792" v="5304" actId="1076"/>
          <ac:cxnSpMkLst>
            <pc:docMk/>
            <pc:sldMk cId="4250069135" sldId="256"/>
            <ac:cxnSpMk id="6" creationId="{7CBB837E-260F-4AC5-BE85-D1BA29D5A772}"/>
          </ac:cxnSpMkLst>
        </pc:cxnChg>
        <pc:cxnChg chg="add del mod">
          <ac:chgData name="Elizabeth Marks" userId="23c45164968f2109" providerId="LiveId" clId="{A2D9BF99-1A77-4E77-BCCB-F05B896ACBD8}" dt="2021-06-03T00:20:43.841" v="294"/>
          <ac:cxnSpMkLst>
            <pc:docMk/>
            <pc:sldMk cId="4250069135" sldId="256"/>
            <ac:cxnSpMk id="29" creationId="{4863C50A-87B7-44CD-A9EF-8FD728F65927}"/>
          </ac:cxnSpMkLst>
        </pc:cxnChg>
        <pc:cxnChg chg="add del mod">
          <ac:chgData name="Elizabeth Marks" userId="23c45164968f2109" providerId="LiveId" clId="{A2D9BF99-1A77-4E77-BCCB-F05B896ACBD8}" dt="2021-06-03T00:20:43.841" v="294"/>
          <ac:cxnSpMkLst>
            <pc:docMk/>
            <pc:sldMk cId="4250069135" sldId="256"/>
            <ac:cxnSpMk id="30" creationId="{A5FEC232-8FE8-4D5E-9B45-DF91DAE3CB50}"/>
          </ac:cxnSpMkLst>
        </pc:cxnChg>
        <pc:cxnChg chg="add del mod">
          <ac:chgData name="Elizabeth Marks" userId="23c45164968f2109" providerId="LiveId" clId="{A2D9BF99-1A77-4E77-BCCB-F05B896ACBD8}" dt="2021-06-03T00:20:50.010" v="296"/>
          <ac:cxnSpMkLst>
            <pc:docMk/>
            <pc:sldMk cId="4250069135" sldId="256"/>
            <ac:cxnSpMk id="41" creationId="{312DC640-D137-40EB-A966-60DB6646859A}"/>
          </ac:cxnSpMkLst>
        </pc:cxnChg>
        <pc:cxnChg chg="add del mod">
          <ac:chgData name="Elizabeth Marks" userId="23c45164968f2109" providerId="LiveId" clId="{A2D9BF99-1A77-4E77-BCCB-F05B896ACBD8}" dt="2021-06-03T00:20:50.010" v="296"/>
          <ac:cxnSpMkLst>
            <pc:docMk/>
            <pc:sldMk cId="4250069135" sldId="256"/>
            <ac:cxnSpMk id="42" creationId="{0E7FD326-7382-422C-9ECB-1FEBA9AF1660}"/>
          </ac:cxnSpMkLst>
        </pc:cxnChg>
        <pc:cxnChg chg="add mod">
          <ac:chgData name="Elizabeth Marks" userId="23c45164968f2109" providerId="LiveId" clId="{A2D9BF99-1A77-4E77-BCCB-F05B896ACBD8}" dt="2021-06-03T00:56:46.617" v="448" actId="113"/>
          <ac:cxnSpMkLst>
            <pc:docMk/>
            <pc:sldMk cId="4250069135" sldId="256"/>
            <ac:cxnSpMk id="53" creationId="{798B67EF-693E-45F8-8D84-0A4113741AB0}"/>
          </ac:cxnSpMkLst>
        </pc:cxnChg>
        <pc:cxnChg chg="add mod">
          <ac:chgData name="Elizabeth Marks" userId="23c45164968f2109" providerId="LiveId" clId="{A2D9BF99-1A77-4E77-BCCB-F05B896ACBD8}" dt="2021-06-03T00:56:46.617" v="448" actId="113"/>
          <ac:cxnSpMkLst>
            <pc:docMk/>
            <pc:sldMk cId="4250069135" sldId="256"/>
            <ac:cxnSpMk id="54" creationId="{FDEA252B-9EC3-40F4-9A00-43174F95E9CB}"/>
          </ac:cxnSpMkLst>
        </pc:cxnChg>
        <pc:cxnChg chg="mod">
          <ac:chgData name="Elizabeth Marks" userId="23c45164968f2109" providerId="LiveId" clId="{A2D9BF99-1A77-4E77-BCCB-F05B896ACBD8}" dt="2021-06-03T00:38:56.659" v="398"/>
          <ac:cxnSpMkLst>
            <pc:docMk/>
            <pc:sldMk cId="4250069135" sldId="256"/>
            <ac:cxnSpMk id="69" creationId="{749A94C1-41CE-4CB1-8415-229D9558B49D}"/>
          </ac:cxnSpMkLst>
        </pc:cxnChg>
        <pc:cxnChg chg="mod topLvl">
          <ac:chgData name="Elizabeth Marks" userId="23c45164968f2109" providerId="LiveId" clId="{A2D9BF99-1A77-4E77-BCCB-F05B896ACBD8}" dt="2021-06-03T03:44:38.668" v="3947" actId="165"/>
          <ac:cxnSpMkLst>
            <pc:docMk/>
            <pc:sldMk cId="4250069135" sldId="256"/>
            <ac:cxnSpMk id="82" creationId="{8BF75C01-7025-47F5-BDD0-290BE8D4797C}"/>
          </ac:cxnSpMkLst>
        </pc:cxnChg>
        <pc:cxnChg chg="mod">
          <ac:chgData name="Elizabeth Marks" userId="23c45164968f2109" providerId="LiveId" clId="{A2D9BF99-1A77-4E77-BCCB-F05B896ACBD8}" dt="2021-06-03T00:59:53.988" v="467"/>
          <ac:cxnSpMkLst>
            <pc:docMk/>
            <pc:sldMk cId="4250069135" sldId="256"/>
            <ac:cxnSpMk id="96" creationId="{C2DC10DD-E310-48CF-BB3A-BAB862E35B24}"/>
          </ac:cxnSpMkLst>
        </pc:cxnChg>
        <pc:cxnChg chg="mod topLvl">
          <ac:chgData name="Elizabeth Marks" userId="23c45164968f2109" providerId="LiveId" clId="{A2D9BF99-1A77-4E77-BCCB-F05B896ACBD8}" dt="2021-06-03T04:27:19.229" v="5340" actId="164"/>
          <ac:cxnSpMkLst>
            <pc:docMk/>
            <pc:sldMk cId="4250069135" sldId="256"/>
            <ac:cxnSpMk id="109" creationId="{8A05DDCB-6344-4018-9FDB-F9B1026C4DDD}"/>
          </ac:cxnSpMkLst>
        </pc:cxnChg>
        <pc:cxnChg chg="mod topLvl">
          <ac:chgData name="Elizabeth Marks" userId="23c45164968f2109" providerId="LiveId" clId="{A2D9BF99-1A77-4E77-BCCB-F05B896ACBD8}" dt="2021-06-03T04:27:33.109" v="5351" actId="164"/>
          <ac:cxnSpMkLst>
            <pc:docMk/>
            <pc:sldMk cId="4250069135" sldId="256"/>
            <ac:cxnSpMk id="122" creationId="{6DD41279-82E0-4938-AC70-EE8F02185863}"/>
          </ac:cxnSpMkLst>
        </pc:cxnChg>
        <pc:cxnChg chg="add del mod">
          <ac:chgData name="Elizabeth Marks" userId="23c45164968f2109" providerId="LiveId" clId="{A2D9BF99-1A77-4E77-BCCB-F05B896ACBD8}" dt="2021-06-03T01:17:35.477" v="1297" actId="478"/>
          <ac:cxnSpMkLst>
            <pc:docMk/>
            <pc:sldMk cId="4250069135" sldId="256"/>
            <ac:cxnSpMk id="149" creationId="{61B9E485-690B-40EA-9A01-6FA4D6F51CD9}"/>
          </ac:cxnSpMkLst>
        </pc:cxnChg>
        <pc:cxnChg chg="add del mod">
          <ac:chgData name="Elizabeth Marks" userId="23c45164968f2109" providerId="LiveId" clId="{A2D9BF99-1A77-4E77-BCCB-F05B896ACBD8}" dt="2021-06-03T01:23:59.650" v="1449"/>
          <ac:cxnSpMkLst>
            <pc:docMk/>
            <pc:sldMk cId="4250069135" sldId="256"/>
            <ac:cxnSpMk id="156" creationId="{4220015D-26B0-413C-BE5E-4CFEAE03DDA6}"/>
          </ac:cxnSpMkLst>
        </pc:cxnChg>
        <pc:cxnChg chg="add del mod">
          <ac:chgData name="Elizabeth Marks" userId="23c45164968f2109" providerId="LiveId" clId="{A2D9BF99-1A77-4E77-BCCB-F05B896ACBD8}" dt="2021-06-03T01:23:59.650" v="1449"/>
          <ac:cxnSpMkLst>
            <pc:docMk/>
            <pc:sldMk cId="4250069135" sldId="256"/>
            <ac:cxnSpMk id="157" creationId="{4D8D66CF-1325-411C-8BD2-DE0A5B8CC204}"/>
          </ac:cxnSpMkLst>
        </pc:cxnChg>
        <pc:cxnChg chg="add del mod">
          <ac:chgData name="Elizabeth Marks" userId="23c45164968f2109" providerId="LiveId" clId="{A2D9BF99-1A77-4E77-BCCB-F05B896ACBD8}" dt="2021-06-03T01:23:59.650" v="1449"/>
          <ac:cxnSpMkLst>
            <pc:docMk/>
            <pc:sldMk cId="4250069135" sldId="256"/>
            <ac:cxnSpMk id="158" creationId="{C2A33A12-FFE6-4662-B6E9-A1A2BFB41B87}"/>
          </ac:cxnSpMkLst>
        </pc:cxnChg>
        <pc:cxnChg chg="add del mod">
          <ac:chgData name="Elizabeth Marks" userId="23c45164968f2109" providerId="LiveId" clId="{A2D9BF99-1A77-4E77-BCCB-F05B896ACBD8}" dt="2021-06-03T01:23:59.650" v="1449"/>
          <ac:cxnSpMkLst>
            <pc:docMk/>
            <pc:sldMk cId="4250069135" sldId="256"/>
            <ac:cxnSpMk id="159" creationId="{70CD5486-1F74-424B-A3A6-9E9D6CE3F683}"/>
          </ac:cxnSpMkLst>
        </pc:cxnChg>
        <pc:cxnChg chg="add del mod">
          <ac:chgData name="Elizabeth Marks" userId="23c45164968f2109" providerId="LiveId" clId="{A2D9BF99-1A77-4E77-BCCB-F05B896ACBD8}" dt="2021-06-03T01:26:47.631" v="1705" actId="478"/>
          <ac:cxnSpMkLst>
            <pc:docMk/>
            <pc:sldMk cId="4250069135" sldId="256"/>
            <ac:cxnSpMk id="171" creationId="{17C62D8E-837E-45C5-9BDD-FD247F871B64}"/>
          </ac:cxnSpMkLst>
        </pc:cxnChg>
        <pc:cxnChg chg="add del mod">
          <ac:chgData name="Elizabeth Marks" userId="23c45164968f2109" providerId="LiveId" clId="{A2D9BF99-1A77-4E77-BCCB-F05B896ACBD8}" dt="2021-06-03T01:28:25.535" v="1729" actId="478"/>
          <ac:cxnSpMkLst>
            <pc:docMk/>
            <pc:sldMk cId="4250069135" sldId="256"/>
            <ac:cxnSpMk id="172" creationId="{F4CCC6B4-40D2-4CB4-B30D-AB8A0D1A5594}"/>
          </ac:cxnSpMkLst>
        </pc:cxnChg>
        <pc:cxnChg chg="add del mod">
          <ac:chgData name="Elizabeth Marks" userId="23c45164968f2109" providerId="LiveId" clId="{A2D9BF99-1A77-4E77-BCCB-F05B896ACBD8}" dt="2021-06-03T01:28:24.468" v="1728" actId="478"/>
          <ac:cxnSpMkLst>
            <pc:docMk/>
            <pc:sldMk cId="4250069135" sldId="256"/>
            <ac:cxnSpMk id="173" creationId="{F7AA0729-C906-4108-ACF4-9D1E1B1BB90F}"/>
          </ac:cxnSpMkLst>
        </pc:cxnChg>
        <pc:cxnChg chg="add del mod">
          <ac:chgData name="Elizabeth Marks" userId="23c45164968f2109" providerId="LiveId" clId="{A2D9BF99-1A77-4E77-BCCB-F05B896ACBD8}" dt="2021-06-03T01:27:39.182" v="1718" actId="478"/>
          <ac:cxnSpMkLst>
            <pc:docMk/>
            <pc:sldMk cId="4250069135" sldId="256"/>
            <ac:cxnSpMk id="174" creationId="{B2E7C189-A809-4FAB-83A6-A58A29E2A59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71892466897456"/>
          <c:y val="3.135218081726987E-2"/>
          <c:w val="0.68876807592755507"/>
          <c:h val="0.93147728498974858"/>
        </c:manualLayout>
      </c:layout>
      <c:doughnutChart>
        <c:varyColors val="1"/>
        <c:ser>
          <c:idx val="0"/>
          <c:order val="0"/>
          <c:tx>
            <c:strRef>
              <c:f>Sheet1!$B$1</c:f>
              <c:strCache>
                <c:ptCount val="1"/>
                <c:pt idx="0">
                  <c:v>Faculty</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CE5F-4181-9A0C-F98CC93D12FC}"/>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CE5F-4181-9A0C-F98CC93D12FC}"/>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CE5F-4181-9A0C-F98CC93D12FC}"/>
              </c:ext>
            </c:extLst>
          </c:dPt>
          <c:dPt>
            <c:idx val="3"/>
            <c:bubble3D val="0"/>
            <c:spPr>
              <a:solidFill>
                <a:srgbClr val="E98F8F"/>
              </a:solidFill>
              <a:ln w="19050">
                <a:solidFill>
                  <a:schemeClr val="lt1"/>
                </a:solidFill>
              </a:ln>
              <a:effectLst/>
            </c:spPr>
            <c:extLst>
              <c:ext xmlns:c16="http://schemas.microsoft.com/office/drawing/2014/chart" uri="{C3380CC4-5D6E-409C-BE32-E72D297353CC}">
                <c16:uniqueId val="{00000007-CE5F-4181-9A0C-F98CC93D12FC}"/>
              </c:ext>
            </c:extLst>
          </c:dPt>
          <c:dPt>
            <c:idx val="4"/>
            <c:bubble3D val="0"/>
            <c:spPr>
              <a:solidFill>
                <a:srgbClr val="C96969"/>
              </a:solidFill>
              <a:ln w="19050">
                <a:solidFill>
                  <a:schemeClr val="lt1"/>
                </a:solidFill>
              </a:ln>
              <a:effectLst/>
            </c:spPr>
            <c:extLst>
              <c:ext xmlns:c16="http://schemas.microsoft.com/office/drawing/2014/chart" uri="{C3380CC4-5D6E-409C-BE32-E72D297353CC}">
                <c16:uniqueId val="{00000009-CE5F-4181-9A0C-F98CC93D12FC}"/>
              </c:ext>
            </c:extLst>
          </c:dPt>
          <c:dPt>
            <c:idx val="5"/>
            <c:bubble3D val="0"/>
            <c:spPr>
              <a:solidFill>
                <a:srgbClr val="8E4848"/>
              </a:solidFill>
              <a:ln w="19050">
                <a:solidFill>
                  <a:schemeClr val="lt1"/>
                </a:solidFill>
              </a:ln>
              <a:effectLst/>
            </c:spPr>
            <c:extLst>
              <c:ext xmlns:c16="http://schemas.microsoft.com/office/drawing/2014/chart" uri="{C3380CC4-5D6E-409C-BE32-E72D297353CC}">
                <c16:uniqueId val="{0000000B-CE5F-4181-9A0C-F98CC93D12FC}"/>
              </c:ext>
            </c:extLst>
          </c:dPt>
          <c:dPt>
            <c:idx val="6"/>
            <c:bubble3D val="0"/>
            <c:spPr>
              <a:solidFill>
                <a:srgbClr val="6C3636"/>
              </a:solidFill>
              <a:ln w="19050">
                <a:solidFill>
                  <a:schemeClr val="lt1"/>
                </a:solidFill>
              </a:ln>
              <a:effectLst/>
            </c:spPr>
            <c:extLst>
              <c:ext xmlns:c16="http://schemas.microsoft.com/office/drawing/2014/chart" uri="{C3380CC4-5D6E-409C-BE32-E72D297353CC}">
                <c16:uniqueId val="{0000000D-CE5F-4181-9A0C-F98CC93D12FC}"/>
              </c:ext>
            </c:extLst>
          </c:dPt>
          <c:cat>
            <c:strRef>
              <c:f>Sheet1!$A$2:$A$8</c:f>
              <c:strCache>
                <c:ptCount val="7"/>
                <c:pt idx="0">
                  <c:v>Social Sciences </c:v>
                </c:pt>
                <c:pt idx="1">
                  <c:v>Health Sciences</c:v>
                </c:pt>
                <c:pt idx="2">
                  <c:v>Education</c:v>
                </c:pt>
                <c:pt idx="3">
                  <c:v>Mathematics and Science</c:v>
                </c:pt>
                <c:pt idx="4">
                  <c:v>Humanities</c:v>
                </c:pt>
                <c:pt idx="5">
                  <c:v>Other</c:v>
                </c:pt>
                <c:pt idx="6">
                  <c:v>Business</c:v>
                </c:pt>
              </c:strCache>
            </c:strRef>
          </c:cat>
          <c:val>
            <c:numRef>
              <c:f>Sheet1!$B$2:$B$8</c:f>
              <c:numCache>
                <c:formatCode>General</c:formatCode>
                <c:ptCount val="7"/>
                <c:pt idx="0">
                  <c:v>58</c:v>
                </c:pt>
                <c:pt idx="1">
                  <c:v>53</c:v>
                </c:pt>
                <c:pt idx="2">
                  <c:v>30</c:v>
                </c:pt>
                <c:pt idx="3">
                  <c:v>8</c:v>
                </c:pt>
                <c:pt idx="4">
                  <c:v>6</c:v>
                </c:pt>
                <c:pt idx="5">
                  <c:v>6</c:v>
                </c:pt>
                <c:pt idx="6">
                  <c:v>4</c:v>
                </c:pt>
              </c:numCache>
            </c:numRef>
          </c:val>
          <c:extLst>
            <c:ext xmlns:c16="http://schemas.microsoft.com/office/drawing/2014/chart" uri="{C3380CC4-5D6E-409C-BE32-E72D297353CC}">
              <c16:uniqueId val="{0000000E-CE5F-4181-9A0C-F98CC93D12FC}"/>
            </c:ext>
          </c:extLst>
        </c:ser>
        <c:dLbls>
          <c:showLegendKey val="0"/>
          <c:showVal val="0"/>
          <c:showCatName val="0"/>
          <c:showSerName val="0"/>
          <c:showPercent val="0"/>
          <c:showBubbleSize val="0"/>
          <c:showLeaderLines val="1"/>
        </c:dLbls>
        <c:firstSliceAng val="360"/>
        <c:holeSize val="7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Age</c:v>
                </c:pt>
              </c:strCache>
            </c:strRef>
          </c:tx>
          <c:dPt>
            <c:idx val="0"/>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B960-411B-9CE2-A4C48A2A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60-411B-9CE2-A4C48A2A9475}"/>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B960-411B-9CE2-A4C48A2A94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60-411B-9CE2-A4C48A2A9475}"/>
              </c:ext>
            </c:extLst>
          </c:dPt>
          <c:cat>
            <c:strRef>
              <c:f>Sheet1!$A$2:$A$5</c:f>
              <c:strCache>
                <c:ptCount val="3"/>
                <c:pt idx="0">
                  <c:v>&lt;20</c:v>
                </c:pt>
                <c:pt idx="1">
                  <c:v>20-25</c:v>
                </c:pt>
                <c:pt idx="2">
                  <c:v>&lt;25</c:v>
                </c:pt>
              </c:strCache>
            </c:strRef>
          </c:cat>
          <c:val>
            <c:numRef>
              <c:f>Sheet1!$B$2:$B$5</c:f>
              <c:numCache>
                <c:formatCode>General</c:formatCode>
                <c:ptCount val="4"/>
                <c:pt idx="0">
                  <c:v>112</c:v>
                </c:pt>
                <c:pt idx="1">
                  <c:v>49</c:v>
                </c:pt>
                <c:pt idx="2">
                  <c:v>4</c:v>
                </c:pt>
              </c:numCache>
            </c:numRef>
          </c:val>
          <c:extLst>
            <c:ext xmlns:c16="http://schemas.microsoft.com/office/drawing/2014/chart" uri="{C3380CC4-5D6E-409C-BE32-E72D297353CC}">
              <c16:uniqueId val="{00000008-B960-411B-9CE2-A4C48A2A9475}"/>
            </c:ext>
          </c:extLst>
        </c:ser>
        <c:dLbls>
          <c:showLegendKey val="0"/>
          <c:showVal val="0"/>
          <c:showCatName val="0"/>
          <c:showSerName val="0"/>
          <c:showPercent val="0"/>
          <c:showBubbleSize val="0"/>
          <c:showLeaderLines val="1"/>
        </c:dLbls>
        <c:firstSliceAng val="360"/>
        <c:holeSize val="5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12692056924972"/>
          <c:y val="5.0433395531269461E-3"/>
          <c:w val="0.68396586991318253"/>
          <c:h val="0.75980507913968343"/>
        </c:manualLayout>
      </c:layout>
      <c:pieChart>
        <c:varyColors val="1"/>
        <c:ser>
          <c:idx val="0"/>
          <c:order val="0"/>
          <c:tx>
            <c:strRef>
              <c:f>Sheet1!$B$1</c:f>
              <c:strCache>
                <c:ptCount val="1"/>
                <c:pt idx="0">
                  <c:v>Sales</c:v>
                </c:pt>
              </c:strCache>
            </c:strRef>
          </c:tx>
          <c:spPr>
            <a:solidFill>
              <a:srgbClr val="FECFCF"/>
            </a:solidFill>
          </c:spPr>
          <c:dPt>
            <c:idx val="0"/>
            <c:bubble3D val="0"/>
            <c:spPr>
              <a:solidFill>
                <a:srgbClr val="8D96B9"/>
              </a:solidFill>
              <a:ln w="19050">
                <a:solidFill>
                  <a:schemeClr val="lt1"/>
                </a:solidFill>
              </a:ln>
              <a:effectLst/>
            </c:spPr>
            <c:extLst>
              <c:ext xmlns:c16="http://schemas.microsoft.com/office/drawing/2014/chart" uri="{C3380CC4-5D6E-409C-BE32-E72D297353CC}">
                <c16:uniqueId val="{00000001-61C4-4266-991E-FA71E7C13AC0}"/>
              </c:ext>
            </c:extLst>
          </c:dPt>
          <c:dPt>
            <c:idx val="1"/>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3-61C4-4266-991E-FA71E7C13AC0}"/>
              </c:ext>
            </c:extLst>
          </c:dPt>
          <c:cat>
            <c:strRef>
              <c:f>Sheet1!$A$2:$A$3</c:f>
              <c:strCache>
                <c:ptCount val="2"/>
                <c:pt idx="0">
                  <c:v>Male</c:v>
                </c:pt>
                <c:pt idx="1">
                  <c:v>Female</c:v>
                </c:pt>
              </c:strCache>
            </c:strRef>
          </c:cat>
          <c:val>
            <c:numRef>
              <c:f>Sheet1!$B$2:$B$3</c:f>
              <c:numCache>
                <c:formatCode>General</c:formatCode>
                <c:ptCount val="2"/>
                <c:pt idx="0">
                  <c:v>27</c:v>
                </c:pt>
                <c:pt idx="1">
                  <c:v>138</c:v>
                </c:pt>
              </c:numCache>
            </c:numRef>
          </c:val>
          <c:extLst>
            <c:ext xmlns:c16="http://schemas.microsoft.com/office/drawing/2014/chart" uri="{C3380CC4-5D6E-409C-BE32-E72D297353CC}">
              <c16:uniqueId val="{00000004-61C4-4266-991E-FA71E7C13AC0}"/>
            </c:ext>
          </c:extLst>
        </c:ser>
        <c:dLbls>
          <c:showLegendKey val="0"/>
          <c:showVal val="0"/>
          <c:showCatName val="0"/>
          <c:showSerName val="0"/>
          <c:showPercent val="0"/>
          <c:showBubbleSize val="0"/>
          <c:showLeaderLines val="1"/>
        </c:dLbls>
        <c:firstSliceAng val="30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40FF5-A4C5-4912-B689-DCBBCDAA3DED}" type="doc">
      <dgm:prSet loTypeId="urn:microsoft.com/office/officeart/2005/8/layout/process1" loCatId="process" qsTypeId="urn:microsoft.com/office/officeart/2005/8/quickstyle/simple1" qsCatId="simple" csTypeId="urn:microsoft.com/office/officeart/2005/8/colors/accent3_3" csCatId="accent3" phldr="1"/>
      <dgm:spPr/>
      <dgm:t>
        <a:bodyPr/>
        <a:lstStyle/>
        <a:p>
          <a:endParaRPr lang="en-CA"/>
        </a:p>
      </dgm:t>
    </dgm:pt>
    <dgm:pt modelId="{61F7C9CB-4344-45AD-BF38-D95B1D958BB7}">
      <dgm:prSet phldrT="[Text]" custT="1"/>
      <dgm:spPr>
        <a:xfrm>
          <a:off x="5178" y="135282"/>
          <a:ext cx="2264184" cy="1485871"/>
        </a:xfrm>
        <a:prstGeom prst="roundRect">
          <a:avLst>
            <a:gd name="adj" fmla="val 10000"/>
          </a:avLst>
        </a:prstGeom>
      </dgm:spPr>
      <dgm:t>
        <a:bodyPr/>
        <a:lstStyle/>
        <a:p>
          <a:pPr>
            <a:buFont typeface="+mj-lt"/>
            <a:buNone/>
          </a:pPr>
          <a:r>
            <a:rPr lang="en-US" sz="2200">
              <a:latin typeface="Avenir Next LT Pro"/>
              <a:ea typeface="+mn-ea"/>
              <a:cs typeface="+mn-cs"/>
            </a:rPr>
            <a:t>Exposed to system/social order</a:t>
          </a:r>
          <a:endParaRPr lang="en-CA" sz="2200" dirty="0">
            <a:latin typeface="Avenir Next LT Pro"/>
            <a:ea typeface="+mn-ea"/>
            <a:cs typeface="+mn-cs"/>
          </a:endParaRPr>
        </a:p>
      </dgm:t>
    </dgm:pt>
    <dgm:pt modelId="{C5B434E0-8855-416E-A71B-5E798F74B299}" type="parTrans" cxnId="{5B0282B7-03F4-44A8-A313-FCD8016844A5}">
      <dgm:prSet/>
      <dgm:spPr/>
      <dgm:t>
        <a:bodyPr/>
        <a:lstStyle/>
        <a:p>
          <a:endParaRPr lang="en-CA"/>
        </a:p>
      </dgm:t>
    </dgm:pt>
    <dgm:pt modelId="{8088437C-DE6F-4DF5-8F95-C9313DDDB1F3}" type="sibTrans" cxnId="{5B0282B7-03F4-44A8-A313-FCD8016844A5}">
      <dgm:prSet/>
      <dgm:spPr>
        <a:xfrm>
          <a:off x="2495781"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522C94AC-2EFE-40C5-9579-527CA801DF7D}">
      <dgm:prSet custT="1"/>
      <dgm:spPr>
        <a:xfrm>
          <a:off x="3175037" y="135282"/>
          <a:ext cx="2264184" cy="1485871"/>
        </a:xfrm>
        <a:prstGeom prst="roundRect">
          <a:avLst>
            <a:gd name="adj" fmla="val 10000"/>
          </a:avLst>
        </a:prstGeom>
      </dgm:spPr>
      <dgm:t>
        <a:bodyPr/>
        <a:lstStyle/>
        <a:p>
          <a:pPr>
            <a:buNone/>
          </a:pPr>
          <a:r>
            <a:rPr lang="en-US" sz="2200">
              <a:latin typeface="Avenir Next LT Pro"/>
              <a:ea typeface="+mn-ea"/>
              <a:cs typeface="+mn-cs"/>
            </a:rPr>
            <a:t>Use first evidence to form positive perception of it</a:t>
          </a:r>
          <a:endParaRPr lang="en-US" sz="2200" dirty="0">
            <a:latin typeface="Avenir Next LT Pro"/>
            <a:ea typeface="+mn-ea"/>
            <a:cs typeface="+mn-cs"/>
          </a:endParaRPr>
        </a:p>
      </dgm:t>
    </dgm:pt>
    <dgm:pt modelId="{AD455ED9-995D-4A6A-9997-646AECB8CB9A}" type="parTrans" cxnId="{3F38124B-E20D-4FC9-BEE8-DBE9157535C9}">
      <dgm:prSet/>
      <dgm:spPr/>
      <dgm:t>
        <a:bodyPr/>
        <a:lstStyle/>
        <a:p>
          <a:endParaRPr lang="en-CA"/>
        </a:p>
      </dgm:t>
    </dgm:pt>
    <dgm:pt modelId="{49C8403C-3914-4121-9B36-4D7120A3BAEB}" type="sibTrans" cxnId="{3F38124B-E20D-4FC9-BEE8-DBE9157535C9}">
      <dgm:prSet/>
      <dgm:spPr>
        <a:xfrm>
          <a:off x="5665640"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8358764F-D22A-4B55-9D27-DC9C9D198309}">
      <dgm:prSet custT="1"/>
      <dgm:spPr>
        <a:xfrm>
          <a:off x="6344895" y="135282"/>
          <a:ext cx="2264184" cy="1485871"/>
        </a:xfrm>
        <a:prstGeom prst="roundRect">
          <a:avLst>
            <a:gd name="adj" fmla="val 10000"/>
          </a:avLst>
        </a:prstGeom>
      </dgm:spPr>
      <dgm:t>
        <a:bodyPr/>
        <a:lstStyle/>
        <a:p>
          <a:pPr>
            <a:buNone/>
          </a:pPr>
          <a:r>
            <a:rPr lang="en-US" sz="2200" dirty="0">
              <a:latin typeface="Avenir Next LT Pro"/>
              <a:ea typeface="+mn-ea"/>
              <a:cs typeface="+mn-cs"/>
            </a:rPr>
            <a:t>Want to feel good about the system</a:t>
          </a:r>
        </a:p>
      </dgm:t>
    </dgm:pt>
    <dgm:pt modelId="{DB098BCE-9C79-449F-97C5-73C729A9B8BD}" type="parTrans" cxnId="{3C64E6B5-0223-4208-A051-ECFEB17C4080}">
      <dgm:prSet/>
      <dgm:spPr/>
      <dgm:t>
        <a:bodyPr/>
        <a:lstStyle/>
        <a:p>
          <a:endParaRPr lang="en-CA"/>
        </a:p>
      </dgm:t>
    </dgm:pt>
    <dgm:pt modelId="{FF559EEB-3BC4-46E7-BB5C-F2792D06D8DD}" type="sibTrans" cxnId="{3C64E6B5-0223-4208-A051-ECFEB17C4080}">
      <dgm:prSet/>
      <dgm:spPr>
        <a:xfrm>
          <a:off x="8835499" y="597459"/>
          <a:ext cx="480007" cy="561517"/>
        </a:xfrm>
        <a:prstGeom prst="rightArrow">
          <a:avLst>
            <a:gd name="adj1" fmla="val 60000"/>
            <a:gd name="adj2" fmla="val 50000"/>
          </a:avLst>
        </a:prstGeom>
      </dgm:spPr>
      <dgm:t>
        <a:bodyPr/>
        <a:lstStyle/>
        <a:p>
          <a:pPr>
            <a:buNone/>
          </a:pPr>
          <a:endParaRPr lang="en-CA">
            <a:solidFill>
              <a:sysClr val="window" lastClr="FFFFFF"/>
            </a:solidFill>
            <a:latin typeface="Avenir Next LT Pro"/>
            <a:ea typeface="+mn-ea"/>
            <a:cs typeface="+mn-cs"/>
          </a:endParaRPr>
        </a:p>
      </dgm:t>
    </dgm:pt>
    <dgm:pt modelId="{A3CFF97E-547F-47CA-885D-1F911F93B89F}">
      <dgm:prSet custT="1"/>
      <dgm:spPr>
        <a:xfrm>
          <a:off x="9514754" y="135282"/>
          <a:ext cx="2264184" cy="1485871"/>
        </a:xfrm>
        <a:prstGeom prst="roundRect">
          <a:avLst>
            <a:gd name="adj" fmla="val 10000"/>
          </a:avLst>
        </a:prstGeom>
      </dgm:spPr>
      <dgm:t>
        <a:bodyPr/>
        <a:lstStyle/>
        <a:p>
          <a:pPr>
            <a:buNone/>
          </a:pPr>
          <a:r>
            <a:rPr lang="en-US" sz="2200" dirty="0">
              <a:latin typeface="Avenir Next LT Pro"/>
              <a:ea typeface="+mn-ea"/>
              <a:cs typeface="+mn-cs"/>
            </a:rPr>
            <a:t>Defend system in face of threats against positive perception</a:t>
          </a:r>
        </a:p>
      </dgm:t>
    </dgm:pt>
    <dgm:pt modelId="{D09CCD1C-772D-44E8-A52C-71DDF29838EE}" type="parTrans" cxnId="{261A5E55-5FA5-4B0E-B942-E17F4F8C7525}">
      <dgm:prSet/>
      <dgm:spPr/>
      <dgm:t>
        <a:bodyPr/>
        <a:lstStyle/>
        <a:p>
          <a:endParaRPr lang="en-CA"/>
        </a:p>
      </dgm:t>
    </dgm:pt>
    <dgm:pt modelId="{B09CFD94-948E-4AF9-8278-0A5992A355BE}" type="sibTrans" cxnId="{261A5E55-5FA5-4B0E-B942-E17F4F8C7525}">
      <dgm:prSet/>
      <dgm:spPr/>
      <dgm:t>
        <a:bodyPr/>
        <a:lstStyle/>
        <a:p>
          <a:endParaRPr lang="en-CA"/>
        </a:p>
      </dgm:t>
    </dgm:pt>
    <dgm:pt modelId="{3DB2A4D0-B41D-436A-9795-80316F84C133}" type="pres">
      <dgm:prSet presAssocID="{9C140FF5-A4C5-4912-B689-DCBBCDAA3DED}" presName="Name0" presStyleCnt="0">
        <dgm:presLayoutVars>
          <dgm:dir/>
          <dgm:resizeHandles val="exact"/>
        </dgm:presLayoutVars>
      </dgm:prSet>
      <dgm:spPr/>
    </dgm:pt>
    <dgm:pt modelId="{7748B508-942E-4308-94E4-7275D8293E32}" type="pres">
      <dgm:prSet presAssocID="{61F7C9CB-4344-45AD-BF38-D95B1D958BB7}" presName="node" presStyleLbl="node1" presStyleIdx="0" presStyleCnt="4" custScaleY="146478">
        <dgm:presLayoutVars>
          <dgm:bulletEnabled val="1"/>
        </dgm:presLayoutVars>
      </dgm:prSet>
      <dgm:spPr/>
    </dgm:pt>
    <dgm:pt modelId="{D91A5F67-1577-478C-B665-D710997C170B}" type="pres">
      <dgm:prSet presAssocID="{8088437C-DE6F-4DF5-8F95-C9313DDDB1F3}" presName="sibTrans" presStyleLbl="sibTrans2D1" presStyleIdx="0" presStyleCnt="3"/>
      <dgm:spPr/>
    </dgm:pt>
    <dgm:pt modelId="{E711EF29-2195-4475-9197-211EE9D5594A}" type="pres">
      <dgm:prSet presAssocID="{8088437C-DE6F-4DF5-8F95-C9313DDDB1F3}" presName="connectorText" presStyleLbl="sibTrans2D1" presStyleIdx="0" presStyleCnt="3"/>
      <dgm:spPr/>
    </dgm:pt>
    <dgm:pt modelId="{C180D86E-70F7-4230-BE6E-176D277316B0}" type="pres">
      <dgm:prSet presAssocID="{522C94AC-2EFE-40C5-9579-527CA801DF7D}" presName="node" presStyleLbl="node1" presStyleIdx="1" presStyleCnt="4" custScaleY="146477">
        <dgm:presLayoutVars>
          <dgm:bulletEnabled val="1"/>
        </dgm:presLayoutVars>
      </dgm:prSet>
      <dgm:spPr/>
    </dgm:pt>
    <dgm:pt modelId="{6182D49F-FB6A-4F32-8D6B-EE25CA0C6C1E}" type="pres">
      <dgm:prSet presAssocID="{49C8403C-3914-4121-9B36-4D7120A3BAEB}" presName="sibTrans" presStyleLbl="sibTrans2D1" presStyleIdx="1" presStyleCnt="3"/>
      <dgm:spPr/>
    </dgm:pt>
    <dgm:pt modelId="{EDCCAC8E-666D-42A0-B0C7-C35155940C6C}" type="pres">
      <dgm:prSet presAssocID="{49C8403C-3914-4121-9B36-4D7120A3BAEB}" presName="connectorText" presStyleLbl="sibTrans2D1" presStyleIdx="1" presStyleCnt="3"/>
      <dgm:spPr/>
    </dgm:pt>
    <dgm:pt modelId="{A6E9C014-F636-48B0-A812-F3E4B44F9219}" type="pres">
      <dgm:prSet presAssocID="{8358764F-D22A-4B55-9D27-DC9C9D198309}" presName="node" presStyleLbl="node1" presStyleIdx="2" presStyleCnt="4" custScaleY="146639">
        <dgm:presLayoutVars>
          <dgm:bulletEnabled val="1"/>
        </dgm:presLayoutVars>
      </dgm:prSet>
      <dgm:spPr/>
    </dgm:pt>
    <dgm:pt modelId="{F1B06382-7F0C-4440-A872-DDCA931B10B5}" type="pres">
      <dgm:prSet presAssocID="{FF559EEB-3BC4-46E7-BB5C-F2792D06D8DD}" presName="sibTrans" presStyleLbl="sibTrans2D1" presStyleIdx="2" presStyleCnt="3"/>
      <dgm:spPr/>
    </dgm:pt>
    <dgm:pt modelId="{08A4C6D8-5E84-4C0A-832A-E0D243F935E1}" type="pres">
      <dgm:prSet presAssocID="{FF559EEB-3BC4-46E7-BB5C-F2792D06D8DD}" presName="connectorText" presStyleLbl="sibTrans2D1" presStyleIdx="2" presStyleCnt="3"/>
      <dgm:spPr/>
    </dgm:pt>
    <dgm:pt modelId="{497B1029-E871-4615-BE2F-21EB769E6C32}" type="pres">
      <dgm:prSet presAssocID="{A3CFF97E-547F-47CA-885D-1F911F93B89F}" presName="node" presStyleLbl="node1" presStyleIdx="3" presStyleCnt="4" custScaleY="143891">
        <dgm:presLayoutVars>
          <dgm:bulletEnabled val="1"/>
        </dgm:presLayoutVars>
      </dgm:prSet>
      <dgm:spPr/>
    </dgm:pt>
  </dgm:ptLst>
  <dgm:cxnLst>
    <dgm:cxn modelId="{674DA007-1DDF-4C89-9D25-B6C54C1C2A22}" type="presOf" srcId="{8358764F-D22A-4B55-9D27-DC9C9D198309}" destId="{A6E9C014-F636-48B0-A812-F3E4B44F9219}" srcOrd="0" destOrd="0" presId="urn:microsoft.com/office/officeart/2005/8/layout/process1"/>
    <dgm:cxn modelId="{AEF8C311-1CE3-4816-9941-E75CC396F1D7}" type="presOf" srcId="{A3CFF97E-547F-47CA-885D-1F911F93B89F}" destId="{497B1029-E871-4615-BE2F-21EB769E6C32}" srcOrd="0" destOrd="0" presId="urn:microsoft.com/office/officeart/2005/8/layout/process1"/>
    <dgm:cxn modelId="{6D1BB12C-F466-4710-8098-5C993A48B26E}" type="presOf" srcId="{8088437C-DE6F-4DF5-8F95-C9313DDDB1F3}" destId="{D91A5F67-1577-478C-B665-D710997C170B}" srcOrd="0" destOrd="0" presId="urn:microsoft.com/office/officeart/2005/8/layout/process1"/>
    <dgm:cxn modelId="{DBF94B2D-CD03-41CE-B6EF-4E9C3F7881D5}" type="presOf" srcId="{8088437C-DE6F-4DF5-8F95-C9313DDDB1F3}" destId="{E711EF29-2195-4475-9197-211EE9D5594A}" srcOrd="1" destOrd="0" presId="urn:microsoft.com/office/officeart/2005/8/layout/process1"/>
    <dgm:cxn modelId="{3F38124B-E20D-4FC9-BEE8-DBE9157535C9}" srcId="{9C140FF5-A4C5-4912-B689-DCBBCDAA3DED}" destId="{522C94AC-2EFE-40C5-9579-527CA801DF7D}" srcOrd="1" destOrd="0" parTransId="{AD455ED9-995D-4A6A-9997-646AECB8CB9A}" sibTransId="{49C8403C-3914-4121-9B36-4D7120A3BAEB}"/>
    <dgm:cxn modelId="{2787774B-53CD-4DFA-BCF9-D885AC57817A}" type="presOf" srcId="{49C8403C-3914-4121-9B36-4D7120A3BAEB}" destId="{6182D49F-FB6A-4F32-8D6B-EE25CA0C6C1E}" srcOrd="0" destOrd="0" presId="urn:microsoft.com/office/officeart/2005/8/layout/process1"/>
    <dgm:cxn modelId="{261A5E55-5FA5-4B0E-B942-E17F4F8C7525}" srcId="{9C140FF5-A4C5-4912-B689-DCBBCDAA3DED}" destId="{A3CFF97E-547F-47CA-885D-1F911F93B89F}" srcOrd="3" destOrd="0" parTransId="{D09CCD1C-772D-44E8-A52C-71DDF29838EE}" sibTransId="{B09CFD94-948E-4AF9-8278-0A5992A355BE}"/>
    <dgm:cxn modelId="{181F1A5A-C723-41D5-8823-8E2392496743}" type="presOf" srcId="{9C140FF5-A4C5-4912-B689-DCBBCDAA3DED}" destId="{3DB2A4D0-B41D-436A-9795-80316F84C133}" srcOrd="0" destOrd="0" presId="urn:microsoft.com/office/officeart/2005/8/layout/process1"/>
    <dgm:cxn modelId="{04E9BD88-E1BD-44EC-8B3F-9DFA023484D8}" type="presOf" srcId="{FF559EEB-3BC4-46E7-BB5C-F2792D06D8DD}" destId="{F1B06382-7F0C-4440-A872-DDCA931B10B5}" srcOrd="0" destOrd="0" presId="urn:microsoft.com/office/officeart/2005/8/layout/process1"/>
    <dgm:cxn modelId="{9A25A993-B4BE-4248-854C-BF33F1F9BB5A}" type="presOf" srcId="{522C94AC-2EFE-40C5-9579-527CA801DF7D}" destId="{C180D86E-70F7-4230-BE6E-176D277316B0}" srcOrd="0" destOrd="0" presId="urn:microsoft.com/office/officeart/2005/8/layout/process1"/>
    <dgm:cxn modelId="{CD07ECAE-8D49-41D3-9898-3A01C5CE86A3}" type="presOf" srcId="{FF559EEB-3BC4-46E7-BB5C-F2792D06D8DD}" destId="{08A4C6D8-5E84-4C0A-832A-E0D243F935E1}" srcOrd="1" destOrd="0" presId="urn:microsoft.com/office/officeart/2005/8/layout/process1"/>
    <dgm:cxn modelId="{3C64E6B5-0223-4208-A051-ECFEB17C4080}" srcId="{9C140FF5-A4C5-4912-B689-DCBBCDAA3DED}" destId="{8358764F-D22A-4B55-9D27-DC9C9D198309}" srcOrd="2" destOrd="0" parTransId="{DB098BCE-9C79-449F-97C5-73C729A9B8BD}" sibTransId="{FF559EEB-3BC4-46E7-BB5C-F2792D06D8DD}"/>
    <dgm:cxn modelId="{5B0282B7-03F4-44A8-A313-FCD8016844A5}" srcId="{9C140FF5-A4C5-4912-B689-DCBBCDAA3DED}" destId="{61F7C9CB-4344-45AD-BF38-D95B1D958BB7}" srcOrd="0" destOrd="0" parTransId="{C5B434E0-8855-416E-A71B-5E798F74B299}" sibTransId="{8088437C-DE6F-4DF5-8F95-C9313DDDB1F3}"/>
    <dgm:cxn modelId="{ECBEDAF0-68F5-40A6-900A-E902FA38DB6D}" type="presOf" srcId="{49C8403C-3914-4121-9B36-4D7120A3BAEB}" destId="{EDCCAC8E-666D-42A0-B0C7-C35155940C6C}" srcOrd="1" destOrd="0" presId="urn:microsoft.com/office/officeart/2005/8/layout/process1"/>
    <dgm:cxn modelId="{BC6A69F3-EA5D-4F38-A838-5BFA9EA59C6B}" type="presOf" srcId="{61F7C9CB-4344-45AD-BF38-D95B1D958BB7}" destId="{7748B508-942E-4308-94E4-7275D8293E32}" srcOrd="0" destOrd="0" presId="urn:microsoft.com/office/officeart/2005/8/layout/process1"/>
    <dgm:cxn modelId="{F9A9E363-C12E-417D-81A4-2DF3F30C6705}" type="presParOf" srcId="{3DB2A4D0-B41D-436A-9795-80316F84C133}" destId="{7748B508-942E-4308-94E4-7275D8293E32}" srcOrd="0" destOrd="0" presId="urn:microsoft.com/office/officeart/2005/8/layout/process1"/>
    <dgm:cxn modelId="{D8A452E4-54F4-498F-BA2E-AD5847EFC681}" type="presParOf" srcId="{3DB2A4D0-B41D-436A-9795-80316F84C133}" destId="{D91A5F67-1577-478C-B665-D710997C170B}" srcOrd="1" destOrd="0" presId="urn:microsoft.com/office/officeart/2005/8/layout/process1"/>
    <dgm:cxn modelId="{6AB84CD9-751E-4898-9554-E73E3E8964C4}" type="presParOf" srcId="{D91A5F67-1577-478C-B665-D710997C170B}" destId="{E711EF29-2195-4475-9197-211EE9D5594A}" srcOrd="0" destOrd="0" presId="urn:microsoft.com/office/officeart/2005/8/layout/process1"/>
    <dgm:cxn modelId="{2EFDF9BB-29CD-4880-BB4A-D5E54CABDAE0}" type="presParOf" srcId="{3DB2A4D0-B41D-436A-9795-80316F84C133}" destId="{C180D86E-70F7-4230-BE6E-176D277316B0}" srcOrd="2" destOrd="0" presId="urn:microsoft.com/office/officeart/2005/8/layout/process1"/>
    <dgm:cxn modelId="{33729938-BD79-40BE-908E-A6DB531F96A5}" type="presParOf" srcId="{3DB2A4D0-B41D-436A-9795-80316F84C133}" destId="{6182D49F-FB6A-4F32-8D6B-EE25CA0C6C1E}" srcOrd="3" destOrd="0" presId="urn:microsoft.com/office/officeart/2005/8/layout/process1"/>
    <dgm:cxn modelId="{4A48B1E2-73D3-4A58-ADD4-B0F9AABC23BB}" type="presParOf" srcId="{6182D49F-FB6A-4F32-8D6B-EE25CA0C6C1E}" destId="{EDCCAC8E-666D-42A0-B0C7-C35155940C6C}" srcOrd="0" destOrd="0" presId="urn:microsoft.com/office/officeart/2005/8/layout/process1"/>
    <dgm:cxn modelId="{3E96D153-27EB-4EC0-8B5C-35B88C0B108D}" type="presParOf" srcId="{3DB2A4D0-B41D-436A-9795-80316F84C133}" destId="{A6E9C014-F636-48B0-A812-F3E4B44F9219}" srcOrd="4" destOrd="0" presId="urn:microsoft.com/office/officeart/2005/8/layout/process1"/>
    <dgm:cxn modelId="{33893578-EB3A-491C-BEBD-95F7E2D59A5E}" type="presParOf" srcId="{3DB2A4D0-B41D-436A-9795-80316F84C133}" destId="{F1B06382-7F0C-4440-A872-DDCA931B10B5}" srcOrd="5" destOrd="0" presId="urn:microsoft.com/office/officeart/2005/8/layout/process1"/>
    <dgm:cxn modelId="{CF44814A-5076-4CA1-8ADF-EFF3190222DF}" type="presParOf" srcId="{F1B06382-7F0C-4440-A872-DDCA931B10B5}" destId="{08A4C6D8-5E84-4C0A-832A-E0D243F935E1}" srcOrd="0" destOrd="0" presId="urn:microsoft.com/office/officeart/2005/8/layout/process1"/>
    <dgm:cxn modelId="{D51DF488-5155-4153-BCD6-D698F5F9303F}" type="presParOf" srcId="{3DB2A4D0-B41D-436A-9795-80316F84C133}" destId="{497B1029-E871-4615-BE2F-21EB769E6C32}"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B508-942E-4308-94E4-7275D8293E32}">
      <dsp:nvSpPr>
        <dsp:cNvPr id="0" name=""/>
        <dsp:cNvSpPr/>
      </dsp:nvSpPr>
      <dsp:spPr>
        <a:xfrm>
          <a:off x="10666" y="-6"/>
          <a:ext cx="2207969" cy="1944561"/>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mj-lt"/>
            <a:buNone/>
          </a:pPr>
          <a:r>
            <a:rPr lang="en-US" sz="2200" kern="1200">
              <a:latin typeface="Avenir Next LT Pro"/>
              <a:ea typeface="+mn-ea"/>
              <a:cs typeface="+mn-cs"/>
            </a:rPr>
            <a:t>Exposed to system/social order</a:t>
          </a:r>
          <a:endParaRPr lang="en-CA" sz="2200" kern="1200" dirty="0">
            <a:latin typeface="Avenir Next LT Pro"/>
            <a:ea typeface="+mn-ea"/>
            <a:cs typeface="+mn-cs"/>
          </a:endParaRPr>
        </a:p>
      </dsp:txBody>
      <dsp:txXfrm>
        <a:off x="67620" y="56948"/>
        <a:ext cx="2094061" cy="1830653"/>
      </dsp:txXfrm>
    </dsp:sp>
    <dsp:sp modelId="{D91A5F67-1577-478C-B665-D710997C170B}">
      <dsp:nvSpPr>
        <dsp:cNvPr id="0" name=""/>
        <dsp:cNvSpPr/>
      </dsp:nvSpPr>
      <dsp:spPr>
        <a:xfrm>
          <a:off x="2439433" y="698485"/>
          <a:ext cx="468089" cy="54757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2439433" y="808000"/>
        <a:ext cx="327662" cy="328546"/>
      </dsp:txXfrm>
    </dsp:sp>
    <dsp:sp modelId="{C180D86E-70F7-4230-BE6E-176D277316B0}">
      <dsp:nvSpPr>
        <dsp:cNvPr id="0" name=""/>
        <dsp:cNvSpPr/>
      </dsp:nvSpPr>
      <dsp:spPr>
        <a:xfrm>
          <a:off x="3101823" y="0"/>
          <a:ext cx="2207969" cy="1944548"/>
        </a:xfrm>
        <a:prstGeom prst="roundRect">
          <a:avLst>
            <a:gd name="adj" fmla="val 10000"/>
          </a:avLst>
        </a:prstGeom>
        <a:solidFill>
          <a:schemeClr val="accent3">
            <a:shade val="80000"/>
            <a:hueOff val="-27725"/>
            <a:satOff val="6136"/>
            <a:lumOff val="5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venir Next LT Pro"/>
              <a:ea typeface="+mn-ea"/>
              <a:cs typeface="+mn-cs"/>
            </a:rPr>
            <a:t>Use first evidence to form positive perception of it</a:t>
          </a:r>
          <a:endParaRPr lang="en-US" sz="2200" kern="1200" dirty="0">
            <a:latin typeface="Avenir Next LT Pro"/>
            <a:ea typeface="+mn-ea"/>
            <a:cs typeface="+mn-cs"/>
          </a:endParaRPr>
        </a:p>
      </dsp:txBody>
      <dsp:txXfrm>
        <a:off x="3158777" y="56954"/>
        <a:ext cx="2094061" cy="1830640"/>
      </dsp:txXfrm>
    </dsp:sp>
    <dsp:sp modelId="{6182D49F-FB6A-4F32-8D6B-EE25CA0C6C1E}">
      <dsp:nvSpPr>
        <dsp:cNvPr id="0" name=""/>
        <dsp:cNvSpPr/>
      </dsp:nvSpPr>
      <dsp:spPr>
        <a:xfrm>
          <a:off x="5530590" y="698485"/>
          <a:ext cx="468089" cy="547576"/>
        </a:xfrm>
        <a:prstGeom prst="rightArrow">
          <a:avLst>
            <a:gd name="adj1" fmla="val 60000"/>
            <a:gd name="adj2" fmla="val 50000"/>
          </a:avLst>
        </a:prstGeom>
        <a:solidFill>
          <a:schemeClr val="accent3">
            <a:shade val="90000"/>
            <a:hueOff val="-41581"/>
            <a:satOff val="4377"/>
            <a:lumOff val="65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5530590" y="808000"/>
        <a:ext cx="327662" cy="328546"/>
      </dsp:txXfrm>
    </dsp:sp>
    <dsp:sp modelId="{A6E9C014-F636-48B0-A812-F3E4B44F9219}">
      <dsp:nvSpPr>
        <dsp:cNvPr id="0" name=""/>
        <dsp:cNvSpPr/>
      </dsp:nvSpPr>
      <dsp:spPr>
        <a:xfrm>
          <a:off x="6192981" y="-1075"/>
          <a:ext cx="2207969" cy="1946698"/>
        </a:xfrm>
        <a:prstGeom prst="roundRect">
          <a:avLst>
            <a:gd name="adj" fmla="val 10000"/>
          </a:avLst>
        </a:prstGeom>
        <a:solidFill>
          <a:schemeClr val="accent3">
            <a:shade val="80000"/>
            <a:hueOff val="-55449"/>
            <a:satOff val="12272"/>
            <a:lumOff val="11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venir Next LT Pro"/>
              <a:ea typeface="+mn-ea"/>
              <a:cs typeface="+mn-cs"/>
            </a:rPr>
            <a:t>Want to feel good about the system</a:t>
          </a:r>
        </a:p>
      </dsp:txBody>
      <dsp:txXfrm>
        <a:off x="6249998" y="55942"/>
        <a:ext cx="2093935" cy="1832664"/>
      </dsp:txXfrm>
    </dsp:sp>
    <dsp:sp modelId="{F1B06382-7F0C-4440-A872-DDCA931B10B5}">
      <dsp:nvSpPr>
        <dsp:cNvPr id="0" name=""/>
        <dsp:cNvSpPr/>
      </dsp:nvSpPr>
      <dsp:spPr>
        <a:xfrm>
          <a:off x="8621747" y="698485"/>
          <a:ext cx="468089" cy="547576"/>
        </a:xfrm>
        <a:prstGeom prst="rightArrow">
          <a:avLst>
            <a:gd name="adj1" fmla="val 60000"/>
            <a:gd name="adj2" fmla="val 50000"/>
          </a:avLst>
        </a:prstGeom>
        <a:solidFill>
          <a:schemeClr val="accent3">
            <a:shade val="90000"/>
            <a:hueOff val="-83163"/>
            <a:satOff val="8754"/>
            <a:lumOff val="130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CA" sz="2300" kern="1200">
            <a:solidFill>
              <a:sysClr val="window" lastClr="FFFFFF"/>
            </a:solidFill>
            <a:latin typeface="Avenir Next LT Pro"/>
            <a:ea typeface="+mn-ea"/>
            <a:cs typeface="+mn-cs"/>
          </a:endParaRPr>
        </a:p>
      </dsp:txBody>
      <dsp:txXfrm>
        <a:off x="8621747" y="808000"/>
        <a:ext cx="327662" cy="328546"/>
      </dsp:txXfrm>
    </dsp:sp>
    <dsp:sp modelId="{497B1029-E871-4615-BE2F-21EB769E6C32}">
      <dsp:nvSpPr>
        <dsp:cNvPr id="0" name=""/>
        <dsp:cNvSpPr/>
      </dsp:nvSpPr>
      <dsp:spPr>
        <a:xfrm>
          <a:off x="9284138" y="17165"/>
          <a:ext cx="2207969" cy="1910217"/>
        </a:xfrm>
        <a:prstGeom prst="roundRect">
          <a:avLst>
            <a:gd name="adj" fmla="val 10000"/>
          </a:avLst>
        </a:prstGeom>
        <a:solidFill>
          <a:schemeClr val="accent3">
            <a:shade val="80000"/>
            <a:hueOff val="-83174"/>
            <a:satOff val="18408"/>
            <a:lumOff val="16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venir Next LT Pro"/>
              <a:ea typeface="+mn-ea"/>
              <a:cs typeface="+mn-cs"/>
            </a:rPr>
            <a:t>Defend system in face of threats against positive perception</a:t>
          </a:r>
        </a:p>
      </dsp:txBody>
      <dsp:txXfrm>
        <a:off x="9340086" y="73113"/>
        <a:ext cx="2096073" cy="17983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0.14077</cdr:x>
      <cdr:y>0.83125</cdr:y>
    </cdr:from>
    <cdr:to>
      <cdr:x>0.25327</cdr:x>
      <cdr:y>1</cdr:y>
    </cdr:to>
    <cdr:sp macro="" textlink="">
      <cdr:nvSpPr>
        <cdr:cNvPr id="2" name="TextBox 1">
          <a:extLst xmlns:a="http://schemas.openxmlformats.org/drawingml/2006/main">
            <a:ext uri="{FF2B5EF4-FFF2-40B4-BE49-F238E27FC236}">
              <a16:creationId xmlns:a16="http://schemas.microsoft.com/office/drawing/2014/main" id="{0604F1ED-B053-4A37-82BD-F7C08509FD3F}"/>
            </a:ext>
          </a:extLst>
        </cdr:cNvPr>
        <cdr:cNvSpPr txBox="1"/>
      </cdr:nvSpPr>
      <cdr:spPr>
        <a:xfrm xmlns:a="http://schemas.openxmlformats.org/drawingml/2006/main">
          <a:off x="1144151" y="534448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84519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46992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98848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88365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51278-FEFD-4C63-9439-1F33121FB778}" type="datetimeFigureOut">
              <a:rPr lang="en-CA" smtClean="0"/>
              <a:t>2021-06-02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6480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51278-FEFD-4C63-9439-1F33121FB778}" type="datetimeFigureOut">
              <a:rPr lang="en-CA" smtClean="0"/>
              <a:t>2021-06-02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0939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51278-FEFD-4C63-9439-1F33121FB778}" type="datetimeFigureOut">
              <a:rPr lang="en-CA" smtClean="0"/>
              <a:t>2021-06-02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4351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51278-FEFD-4C63-9439-1F33121FB778}" type="datetimeFigureOut">
              <a:rPr lang="en-CA" smtClean="0"/>
              <a:t>2021-06-02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20205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51278-FEFD-4C63-9439-1F33121FB778}" type="datetimeFigureOut">
              <a:rPr lang="en-CA" smtClean="0"/>
              <a:t>2021-06-02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1904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2021-06-02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33071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2021-06-02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1184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BB51278-FEFD-4C63-9439-1F33121FB778}" type="datetimeFigureOut">
              <a:rPr lang="en-CA" smtClean="0"/>
              <a:t>2021-06-02</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CF8D5A1-6770-45B8-881E-0FCCCE355A31}" type="slidenum">
              <a:rPr lang="en-CA" smtClean="0"/>
              <a:t>‹#›</a:t>
            </a:fld>
            <a:endParaRPr lang="en-CA"/>
          </a:p>
        </p:txBody>
      </p:sp>
    </p:spTree>
    <p:extLst>
      <p:ext uri="{BB962C8B-B14F-4D97-AF65-F5344CB8AC3E}">
        <p14:creationId xmlns:p14="http://schemas.microsoft.com/office/powerpoint/2010/main" val="3920495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hart" Target="../charts/chart2.xml"/><Relationship Id="rId7" Type="http://schemas.openxmlformats.org/officeDocument/2006/relationships/diagramQuickStyle" Target="../diagrams/quickStyle1.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2.png"/><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chart" Target="../charts/chart3.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A3B15B-893E-4C82-AA1E-D26BFEA78C3A}"/>
              </a:ext>
            </a:extLst>
          </p:cNvPr>
          <p:cNvSpPr txBox="1">
            <a:spLocks/>
          </p:cNvSpPr>
          <p:nvPr/>
        </p:nvSpPr>
        <p:spPr>
          <a:xfrm>
            <a:off x="0" y="1"/>
            <a:ext cx="43891200" cy="2316480"/>
          </a:xfrm>
          <a:prstGeom prst="rect">
            <a:avLst/>
          </a:prstGeom>
        </p:spPr>
        <p:txBody>
          <a:bodyP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br>
              <a:rPr lang="en-US" sz="9600" b="1" dirty="0">
                <a:solidFill>
                  <a:schemeClr val="tx2">
                    <a:alpha val="80000"/>
                  </a:schemeClr>
                </a:solidFill>
              </a:rPr>
            </a:br>
            <a:endParaRPr lang="en-CA" sz="9600" b="1" dirty="0">
              <a:solidFill>
                <a:schemeClr val="tx2">
                  <a:alpha val="80000"/>
                </a:schemeClr>
              </a:solidFill>
            </a:endParaRPr>
          </a:p>
        </p:txBody>
      </p:sp>
      <p:sp>
        <p:nvSpPr>
          <p:cNvPr id="5" name="Rectangle 4">
            <a:extLst>
              <a:ext uri="{FF2B5EF4-FFF2-40B4-BE49-F238E27FC236}">
                <a16:creationId xmlns:a16="http://schemas.microsoft.com/office/drawing/2014/main" id="{3C7AA9EA-4235-4F7C-B014-7284FF789513}"/>
              </a:ext>
            </a:extLst>
          </p:cNvPr>
          <p:cNvSpPr/>
          <p:nvPr/>
        </p:nvSpPr>
        <p:spPr>
          <a:xfrm>
            <a:off x="0" y="0"/>
            <a:ext cx="43891200" cy="2739028"/>
          </a:xfrm>
          <a:prstGeom prst="rect">
            <a:avLst/>
          </a:prstGeom>
          <a:solidFill>
            <a:srgbClr val="515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chemeClr val="bg1"/>
                </a:solidFill>
                <a:effectLst/>
                <a:uLnTx/>
                <a:uFillTx/>
                <a:latin typeface="Calibri" panose="020F0502020204030204"/>
                <a:ea typeface="+mn-ea"/>
                <a:cs typeface="+mn-cs"/>
              </a:rPr>
              <a:t>Culture Signaling at Work: System Justification in High Tec</a:t>
            </a:r>
            <a:r>
              <a:rPr kumimoji="0" lang="en-US" sz="8800" b="1" i="0" u="none" strike="noStrike" kern="1200" cap="none" spc="0" normalizeH="0" baseline="0" noProof="0" dirty="0">
                <a:ln>
                  <a:noFill/>
                </a:ln>
                <a:solidFill>
                  <a:schemeClr val="bg1"/>
                </a:solidFill>
                <a:effectLst/>
                <a:uLnTx/>
                <a:uFillTx/>
                <a:latin typeface="Calibri" panose="020F0502020204030204"/>
                <a:ea typeface="+mn-ea"/>
                <a:cs typeface="+mn-cs"/>
              </a:rPr>
              <a:t>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Elizabeth Cyr (1), Dr. William Hall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panose="020F0502020204030204"/>
                <a:ea typeface="+mn-ea"/>
                <a:cs typeface="+mn-cs"/>
              </a:rPr>
              <a:t>Psychology Department, Brock University</a:t>
            </a:r>
            <a:endParaRPr lang="en-CA" dirty="0">
              <a:solidFill>
                <a:schemeClr val="bg1"/>
              </a:solidFill>
            </a:endParaRPr>
          </a:p>
        </p:txBody>
      </p:sp>
      <p:sp>
        <p:nvSpPr>
          <p:cNvPr id="7" name="Rectangle 6">
            <a:extLst>
              <a:ext uri="{FF2B5EF4-FFF2-40B4-BE49-F238E27FC236}">
                <a16:creationId xmlns:a16="http://schemas.microsoft.com/office/drawing/2014/main" id="{1EA522AE-2A4D-4F9C-8C43-76429576E0CB}"/>
              </a:ext>
            </a:extLst>
          </p:cNvPr>
          <p:cNvSpPr/>
          <p:nvPr/>
        </p:nvSpPr>
        <p:spPr>
          <a:xfrm>
            <a:off x="256032" y="3652464"/>
            <a:ext cx="11484864" cy="120868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2E344C"/>
                </a:solidFill>
                <a:latin typeface="Avenir Next LT Pro" panose="020B0504020202020204" pitchFamily="34" charset="0"/>
              </a:rPr>
              <a:t>When an outsider thinks a company is more fun to work at, they are more likely to justify unfair treatment of employees within that company</a:t>
            </a:r>
            <a:endParaRPr lang="en-CA" sz="2600" dirty="0">
              <a:latin typeface="Avenir Next LT Pro" panose="020B0504020202020204" pitchFamily="34" charset="0"/>
            </a:endParaRPr>
          </a:p>
        </p:txBody>
      </p:sp>
      <p:sp>
        <p:nvSpPr>
          <p:cNvPr id="8" name="Rectangle 7">
            <a:extLst>
              <a:ext uri="{FF2B5EF4-FFF2-40B4-BE49-F238E27FC236}">
                <a16:creationId xmlns:a16="http://schemas.microsoft.com/office/drawing/2014/main" id="{C9A10B6C-F6F2-4148-999F-1DB682C453ED}"/>
              </a:ext>
            </a:extLst>
          </p:cNvPr>
          <p:cNvSpPr/>
          <p:nvPr/>
        </p:nvSpPr>
        <p:spPr>
          <a:xfrm>
            <a:off x="257239" y="6222601"/>
            <a:ext cx="6164686" cy="20448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rPr>
              <a:t>Shared beliefs, values and assumptions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rPr>
              <a:t>Determine the norms and patterns of behaviour that develop in an organizations (</a:t>
            </a: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sym typeface="Wingdings" panose="05000000000000000000" pitchFamily="2" charset="2"/>
              </a:rPr>
              <a:t>Johns &amp; Saks, 2020)</a:t>
            </a:r>
            <a:endPar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 name="Rectangle 10">
            <a:extLst>
              <a:ext uri="{FF2B5EF4-FFF2-40B4-BE49-F238E27FC236}">
                <a16:creationId xmlns:a16="http://schemas.microsoft.com/office/drawing/2014/main" id="{4C199662-F517-43F0-8412-DF0A52EFE55C}"/>
              </a:ext>
            </a:extLst>
          </p:cNvPr>
          <p:cNvSpPr/>
          <p:nvPr/>
        </p:nvSpPr>
        <p:spPr>
          <a:xfrm>
            <a:off x="12076177" y="5529886"/>
            <a:ext cx="4992701" cy="5772098"/>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A3A3C1">
                    <a:lumMod val="75000"/>
                  </a:srgbClr>
                </a:solidFill>
                <a:effectLst/>
                <a:uLnTx/>
                <a:uFillTx/>
                <a:latin typeface="Book Antiqua" panose="02040602050305030304" pitchFamily="18" charset="0"/>
                <a:ea typeface="+mn-ea"/>
                <a:cs typeface="+mn-cs"/>
              </a:rPr>
              <a:t>“John works as a software developer for a San Francisco based tech company called CCM as a software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A3A3C1">
                    <a:lumMod val="75000"/>
                  </a:srgbClr>
                </a:solidFill>
                <a:effectLst/>
                <a:uLnTx/>
                <a:uFillTx/>
                <a:latin typeface="Book Antiqua" panose="02040602050305030304" pitchFamily="18" charset="0"/>
                <a:ea typeface="+mn-ea"/>
                <a:cs typeface="+mn-cs"/>
              </a:rPr>
              <a:t>“The following two pages briefly describe some of the perks and benefits offered to employees of CCM…”</a:t>
            </a:r>
          </a:p>
        </p:txBody>
      </p:sp>
      <p:sp>
        <p:nvSpPr>
          <p:cNvPr id="12" name="Rectangle 11">
            <a:extLst>
              <a:ext uri="{FF2B5EF4-FFF2-40B4-BE49-F238E27FC236}">
                <a16:creationId xmlns:a16="http://schemas.microsoft.com/office/drawing/2014/main" id="{68287413-5FDC-47CD-874E-C43CD33FE846}"/>
              </a:ext>
            </a:extLst>
          </p:cNvPr>
          <p:cNvSpPr/>
          <p:nvPr/>
        </p:nvSpPr>
        <p:spPr>
          <a:xfrm>
            <a:off x="12076176" y="12186067"/>
            <a:ext cx="16635984" cy="20299517"/>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B84C534-CD96-4724-972D-E52DD19E78A9}"/>
              </a:ext>
            </a:extLst>
          </p:cNvPr>
          <p:cNvSpPr/>
          <p:nvPr/>
        </p:nvSpPr>
        <p:spPr>
          <a:xfrm>
            <a:off x="29047440" y="11594592"/>
            <a:ext cx="14587728" cy="1049731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F7BDBAE5-DAAF-4D9C-9248-6ADCB25B284D}"/>
              </a:ext>
            </a:extLst>
          </p:cNvPr>
          <p:cNvSpPr/>
          <p:nvPr/>
        </p:nvSpPr>
        <p:spPr>
          <a:xfrm>
            <a:off x="29047440" y="22384512"/>
            <a:ext cx="14587728" cy="658368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A54782B7-A6EF-42D6-8E2A-F04AC5DB4ADC}"/>
              </a:ext>
            </a:extLst>
          </p:cNvPr>
          <p:cNvSpPr/>
          <p:nvPr/>
        </p:nvSpPr>
        <p:spPr>
          <a:xfrm>
            <a:off x="29047440" y="29260800"/>
            <a:ext cx="14587728" cy="3224784"/>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D604B14D-153E-4A3B-BB2F-8B446FD765DF}"/>
              </a:ext>
            </a:extLst>
          </p:cNvPr>
          <p:cNvSpPr/>
          <p:nvPr/>
        </p:nvSpPr>
        <p:spPr>
          <a:xfrm>
            <a:off x="256032" y="310896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Research Summary</a:t>
            </a:r>
            <a:endParaRPr lang="en-CA" sz="4000" b="1" dirty="0"/>
          </a:p>
        </p:txBody>
      </p:sp>
      <p:sp>
        <p:nvSpPr>
          <p:cNvPr id="17" name="Rectangle 16">
            <a:extLst>
              <a:ext uri="{FF2B5EF4-FFF2-40B4-BE49-F238E27FC236}">
                <a16:creationId xmlns:a16="http://schemas.microsoft.com/office/drawing/2014/main" id="{59BED99F-29C5-46B6-A6CB-419A95B591E3}"/>
              </a:ext>
            </a:extLst>
          </p:cNvPr>
          <p:cNvSpPr/>
          <p:nvPr/>
        </p:nvSpPr>
        <p:spPr>
          <a:xfrm>
            <a:off x="256032" y="517080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Theoretical Foundations</a:t>
            </a:r>
            <a:endParaRPr lang="en-CA" sz="4000" b="1" dirty="0"/>
          </a:p>
        </p:txBody>
      </p:sp>
      <p:sp>
        <p:nvSpPr>
          <p:cNvPr id="19" name="Rectangle 18">
            <a:extLst>
              <a:ext uri="{FF2B5EF4-FFF2-40B4-BE49-F238E27FC236}">
                <a16:creationId xmlns:a16="http://schemas.microsoft.com/office/drawing/2014/main" id="{2F32A0E0-FE8D-4FBD-9294-EDF513F113E7}"/>
              </a:ext>
            </a:extLst>
          </p:cNvPr>
          <p:cNvSpPr/>
          <p:nvPr/>
        </p:nvSpPr>
        <p:spPr>
          <a:xfrm>
            <a:off x="12076176" y="3108960"/>
            <a:ext cx="31558992"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Methodology</a:t>
            </a:r>
            <a:endParaRPr lang="en-CA" sz="4000" b="1" dirty="0"/>
          </a:p>
        </p:txBody>
      </p:sp>
      <p:sp>
        <p:nvSpPr>
          <p:cNvPr id="20" name="Rectangle 19">
            <a:extLst>
              <a:ext uri="{FF2B5EF4-FFF2-40B4-BE49-F238E27FC236}">
                <a16:creationId xmlns:a16="http://schemas.microsoft.com/office/drawing/2014/main" id="{2518F9D6-8914-48B4-80C9-DA6D2C865156}"/>
              </a:ext>
            </a:extLst>
          </p:cNvPr>
          <p:cNvSpPr/>
          <p:nvPr/>
        </p:nvSpPr>
        <p:spPr>
          <a:xfrm>
            <a:off x="12067580" y="11585195"/>
            <a:ext cx="1663598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Findings</a:t>
            </a:r>
            <a:endParaRPr lang="en-CA" sz="4000" b="1" dirty="0"/>
          </a:p>
        </p:txBody>
      </p:sp>
      <p:sp>
        <p:nvSpPr>
          <p:cNvPr id="21" name="Rectangle 20">
            <a:extLst>
              <a:ext uri="{FF2B5EF4-FFF2-40B4-BE49-F238E27FC236}">
                <a16:creationId xmlns:a16="http://schemas.microsoft.com/office/drawing/2014/main" id="{1E3A826B-9B81-46E7-8BFF-09B699900D4D}"/>
              </a:ext>
            </a:extLst>
          </p:cNvPr>
          <p:cNvSpPr/>
          <p:nvPr/>
        </p:nvSpPr>
        <p:spPr>
          <a:xfrm>
            <a:off x="29047440" y="11594592"/>
            <a:ext cx="14587728"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Conclusions and Implications</a:t>
            </a:r>
            <a:endParaRPr lang="en-CA" sz="4000" b="1" dirty="0"/>
          </a:p>
        </p:txBody>
      </p:sp>
      <p:sp>
        <p:nvSpPr>
          <p:cNvPr id="22" name="Rectangle 21">
            <a:extLst>
              <a:ext uri="{FF2B5EF4-FFF2-40B4-BE49-F238E27FC236}">
                <a16:creationId xmlns:a16="http://schemas.microsoft.com/office/drawing/2014/main" id="{00E71853-57E1-4114-B6C1-AB547D17B259}"/>
              </a:ext>
            </a:extLst>
          </p:cNvPr>
          <p:cNvSpPr/>
          <p:nvPr/>
        </p:nvSpPr>
        <p:spPr>
          <a:xfrm>
            <a:off x="29047440" y="22384512"/>
            <a:ext cx="14587728"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Future Directions</a:t>
            </a:r>
            <a:endParaRPr lang="en-CA" sz="4000" b="1" dirty="0"/>
          </a:p>
        </p:txBody>
      </p:sp>
      <p:sp>
        <p:nvSpPr>
          <p:cNvPr id="23" name="Rectangle 22">
            <a:extLst>
              <a:ext uri="{FF2B5EF4-FFF2-40B4-BE49-F238E27FC236}">
                <a16:creationId xmlns:a16="http://schemas.microsoft.com/office/drawing/2014/main" id="{00E2A71A-43CF-47C1-B44D-1290641F9A76}"/>
              </a:ext>
            </a:extLst>
          </p:cNvPr>
          <p:cNvSpPr/>
          <p:nvPr/>
        </p:nvSpPr>
        <p:spPr>
          <a:xfrm>
            <a:off x="29047440" y="29260800"/>
            <a:ext cx="14587728"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References</a:t>
            </a:r>
            <a:endParaRPr lang="en-CA" sz="4000" b="1" dirty="0"/>
          </a:p>
        </p:txBody>
      </p:sp>
      <p:sp>
        <p:nvSpPr>
          <p:cNvPr id="24" name="Rectangle 23">
            <a:extLst>
              <a:ext uri="{FF2B5EF4-FFF2-40B4-BE49-F238E27FC236}">
                <a16:creationId xmlns:a16="http://schemas.microsoft.com/office/drawing/2014/main" id="{FE2B3025-7DD1-4F56-9753-F5290C7CB018}"/>
              </a:ext>
            </a:extLst>
          </p:cNvPr>
          <p:cNvSpPr/>
          <p:nvPr/>
        </p:nvSpPr>
        <p:spPr>
          <a:xfrm>
            <a:off x="256032" y="26662694"/>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Sample</a:t>
            </a:r>
            <a:endParaRPr lang="en-CA" sz="4000" b="1" dirty="0"/>
          </a:p>
        </p:txBody>
      </p:sp>
      <p:sp>
        <p:nvSpPr>
          <p:cNvPr id="26" name="Rectangle 25">
            <a:extLst>
              <a:ext uri="{FF2B5EF4-FFF2-40B4-BE49-F238E27FC236}">
                <a16:creationId xmlns:a16="http://schemas.microsoft.com/office/drawing/2014/main" id="{649B140F-DEBA-4287-8639-EB3B749FAB95}"/>
              </a:ext>
            </a:extLst>
          </p:cNvPr>
          <p:cNvSpPr/>
          <p:nvPr/>
        </p:nvSpPr>
        <p:spPr>
          <a:xfrm>
            <a:off x="256032" y="12186067"/>
            <a:ext cx="11484864" cy="57578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1000"/>
              </a:spcBef>
              <a:spcAft>
                <a:spcPts val="0"/>
              </a:spcAft>
              <a:buClr>
                <a:prstClr val="white"/>
              </a:buClr>
              <a:buSzPct val="75000"/>
              <a:buFont typeface="+mj-lt"/>
              <a:buNone/>
              <a:tabLst/>
              <a:defRPr/>
            </a:pP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rPr>
              <a:t>The social and psychological tendency to defend the status quo</a:t>
            </a:r>
            <a:endParaRPr kumimoji="0" lang="en-CA" sz="2400" b="0" i="0" u="none" strike="noStrike" kern="1200" cap="none" spc="0" normalizeH="0" baseline="0" noProof="0" dirty="0">
              <a:ln>
                <a:noFill/>
              </a:ln>
              <a:solidFill>
                <a:srgbClr val="8F99BB">
                  <a:lumMod val="75000"/>
                </a:srgbClr>
              </a:solidFill>
              <a:effectLst/>
              <a:uLnTx/>
              <a:uFillTx/>
              <a:latin typeface="Avenir Next LT Pro"/>
              <a:ea typeface="+mn-ea"/>
              <a:cs typeface="+mn-cs"/>
            </a:endParaRPr>
          </a:p>
        </p:txBody>
      </p:sp>
      <p:grpSp>
        <p:nvGrpSpPr>
          <p:cNvPr id="2" name="Group 1">
            <a:extLst>
              <a:ext uri="{FF2B5EF4-FFF2-40B4-BE49-F238E27FC236}">
                <a16:creationId xmlns:a16="http://schemas.microsoft.com/office/drawing/2014/main" id="{2ECA07AA-DD48-4439-8D09-643F26CD48B5}"/>
              </a:ext>
            </a:extLst>
          </p:cNvPr>
          <p:cNvGrpSpPr/>
          <p:nvPr/>
        </p:nvGrpSpPr>
        <p:grpSpPr>
          <a:xfrm>
            <a:off x="6556934" y="5993149"/>
            <a:ext cx="5055049" cy="5022106"/>
            <a:chOff x="6428491" y="1555634"/>
            <a:chExt cx="5055049" cy="5022106"/>
          </a:xfrm>
        </p:grpSpPr>
        <p:sp>
          <p:nvSpPr>
            <p:cNvPr id="51" name="Rectangle 50">
              <a:extLst>
                <a:ext uri="{FF2B5EF4-FFF2-40B4-BE49-F238E27FC236}">
                  <a16:creationId xmlns:a16="http://schemas.microsoft.com/office/drawing/2014/main" id="{6C56C80F-55C6-4C55-A2B5-B6CAC7A8906F}"/>
                </a:ext>
              </a:extLst>
            </p:cNvPr>
            <p:cNvSpPr/>
            <p:nvPr/>
          </p:nvSpPr>
          <p:spPr>
            <a:xfrm>
              <a:off x="7114000" y="2157973"/>
              <a:ext cx="3745981" cy="1858386"/>
            </a:xfrm>
            <a:prstGeom prst="rect">
              <a:avLst/>
            </a:prstGeom>
            <a:solidFill>
              <a:srgbClr val="8F99BB">
                <a:lumMod val="40000"/>
                <a:lumOff val="60000"/>
              </a:srgbClr>
            </a:solidFill>
            <a:ln w="12700" cap="flat" cmpd="sng" algn="ctr">
              <a:solidFill>
                <a:srgbClr val="FD868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52" name="Rectangle 51">
              <a:extLst>
                <a:ext uri="{FF2B5EF4-FFF2-40B4-BE49-F238E27FC236}">
                  <a16:creationId xmlns:a16="http://schemas.microsoft.com/office/drawing/2014/main" id="{BAC394F0-BECF-44E9-9334-F1EC622AA49C}"/>
                </a:ext>
              </a:extLst>
            </p:cNvPr>
            <p:cNvSpPr/>
            <p:nvPr/>
          </p:nvSpPr>
          <p:spPr>
            <a:xfrm>
              <a:off x="7101536" y="2139717"/>
              <a:ext cx="3736092" cy="3736092"/>
            </a:xfrm>
            <a:prstGeom prst="rect">
              <a:avLst/>
            </a:prstGeom>
            <a:noFill/>
            <a:ln w="28575" cap="flat" cmpd="sng" algn="ctr">
              <a:solidFill>
                <a:srgbClr val="FD868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solidFill>
                    <a:srgbClr val="12154E"/>
                  </a:solidFill>
                </a:ln>
                <a:solidFill>
                  <a:srgbClr val="12154E"/>
                </a:solidFill>
                <a:effectLst/>
                <a:uLnTx/>
                <a:uFillTx/>
                <a:latin typeface="Avenir Next LT Pro"/>
                <a:ea typeface="+mn-ea"/>
                <a:cs typeface="+mn-cs"/>
              </a:endParaRPr>
            </a:p>
          </p:txBody>
        </p:sp>
        <p:cxnSp>
          <p:nvCxnSpPr>
            <p:cNvPr id="53" name="Straight Arrow Connector 52">
              <a:extLst>
                <a:ext uri="{FF2B5EF4-FFF2-40B4-BE49-F238E27FC236}">
                  <a16:creationId xmlns:a16="http://schemas.microsoft.com/office/drawing/2014/main" id="{798B67EF-693E-45F8-8D84-0A4113741AB0}"/>
                </a:ext>
              </a:extLst>
            </p:cNvPr>
            <p:cNvCxnSpPr>
              <a:cxnSpLocks/>
            </p:cNvCxnSpPr>
            <p:nvPr/>
          </p:nvCxnSpPr>
          <p:spPr>
            <a:xfrm flipH="1" flipV="1">
              <a:off x="8966619" y="1903624"/>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cxnSp>
          <p:nvCxnSpPr>
            <p:cNvPr id="54" name="Straight Arrow Connector 53">
              <a:extLst>
                <a:ext uri="{FF2B5EF4-FFF2-40B4-BE49-F238E27FC236}">
                  <a16:creationId xmlns:a16="http://schemas.microsoft.com/office/drawing/2014/main" id="{FDEA252B-9EC3-40F4-9A00-43174F95E9CB}"/>
                </a:ext>
              </a:extLst>
            </p:cNvPr>
            <p:cNvCxnSpPr>
              <a:cxnSpLocks/>
            </p:cNvCxnSpPr>
            <p:nvPr/>
          </p:nvCxnSpPr>
          <p:spPr>
            <a:xfrm rot="5400000" flipH="1" flipV="1">
              <a:off x="8965138" y="1887362"/>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sp>
          <p:nvSpPr>
            <p:cNvPr id="55" name="TextBox 54">
              <a:extLst>
                <a:ext uri="{FF2B5EF4-FFF2-40B4-BE49-F238E27FC236}">
                  <a16:creationId xmlns:a16="http://schemas.microsoft.com/office/drawing/2014/main" id="{2CAD622E-A02F-4E8D-AB23-150E8D84FBD3}"/>
                </a:ext>
              </a:extLst>
            </p:cNvPr>
            <p:cNvSpPr txBox="1"/>
            <p:nvPr/>
          </p:nvSpPr>
          <p:spPr>
            <a:xfrm>
              <a:off x="8211542" y="1555634"/>
              <a:ext cx="1510157" cy="461665"/>
            </a:xfrm>
            <a:prstGeom prst="rect">
              <a:avLst/>
            </a:prstGeom>
            <a:noFill/>
          </p:spPr>
          <p:txBody>
            <a:bodyPr wrap="none" rtlCol="0">
              <a:spAutoFit/>
            </a:bodyPr>
            <a:lstStyle/>
            <a:p>
              <a:pPr algn="ctr" defTabSz="914400"/>
              <a:r>
                <a:rPr lang="en-US" sz="2400" dirty="0">
                  <a:solidFill>
                    <a:srgbClr val="1A1D2C"/>
                  </a:solidFill>
                  <a:latin typeface="Avenir Next LT Pro"/>
                </a:rPr>
                <a:t>Flexibility</a:t>
              </a:r>
              <a:endParaRPr lang="en-CA" sz="2400" dirty="0">
                <a:solidFill>
                  <a:srgbClr val="1A1D2C"/>
                </a:solidFill>
                <a:latin typeface="Avenir Next LT Pro"/>
              </a:endParaRPr>
            </a:p>
          </p:txBody>
        </p:sp>
        <p:sp>
          <p:nvSpPr>
            <p:cNvPr id="56" name="TextBox 55">
              <a:extLst>
                <a:ext uri="{FF2B5EF4-FFF2-40B4-BE49-F238E27FC236}">
                  <a16:creationId xmlns:a16="http://schemas.microsoft.com/office/drawing/2014/main" id="{BD21040B-334E-4C60-B3DC-59A1E03697BE}"/>
                </a:ext>
              </a:extLst>
            </p:cNvPr>
            <p:cNvSpPr txBox="1"/>
            <p:nvPr/>
          </p:nvSpPr>
          <p:spPr>
            <a:xfrm>
              <a:off x="8340115" y="6116075"/>
              <a:ext cx="1293752" cy="461665"/>
            </a:xfrm>
            <a:prstGeom prst="rect">
              <a:avLst/>
            </a:prstGeom>
            <a:noFill/>
          </p:spPr>
          <p:txBody>
            <a:bodyPr wrap="none" rtlCol="0">
              <a:spAutoFit/>
            </a:bodyPr>
            <a:lstStyle/>
            <a:p>
              <a:pPr algn="ctr" defTabSz="914400"/>
              <a:r>
                <a:rPr lang="en-US" sz="2400" dirty="0">
                  <a:solidFill>
                    <a:srgbClr val="1A1D2C"/>
                  </a:solidFill>
                  <a:latin typeface="Avenir Next LT Pro"/>
                </a:rPr>
                <a:t>Stability</a:t>
              </a:r>
              <a:endParaRPr lang="en-CA" sz="2400" dirty="0">
                <a:solidFill>
                  <a:srgbClr val="1A1D2C"/>
                </a:solidFill>
                <a:latin typeface="Avenir Next LT Pro"/>
              </a:endParaRPr>
            </a:p>
          </p:txBody>
        </p:sp>
        <p:sp>
          <p:nvSpPr>
            <p:cNvPr id="57" name="TextBox 56">
              <a:extLst>
                <a:ext uri="{FF2B5EF4-FFF2-40B4-BE49-F238E27FC236}">
                  <a16:creationId xmlns:a16="http://schemas.microsoft.com/office/drawing/2014/main" id="{09D84186-0115-4D62-BEC1-AA49FCAB3A3B}"/>
                </a:ext>
              </a:extLst>
            </p:cNvPr>
            <p:cNvSpPr txBox="1"/>
            <p:nvPr/>
          </p:nvSpPr>
          <p:spPr>
            <a:xfrm rot="16200000">
              <a:off x="5587717" y="3776931"/>
              <a:ext cx="2143214" cy="461665"/>
            </a:xfrm>
            <a:prstGeom prst="rect">
              <a:avLst/>
            </a:prstGeom>
            <a:noFill/>
          </p:spPr>
          <p:txBody>
            <a:bodyPr wrap="none" rtlCol="0">
              <a:spAutoFit/>
            </a:bodyPr>
            <a:lstStyle/>
            <a:p>
              <a:pPr algn="ctr" defTabSz="914400"/>
              <a:r>
                <a:rPr lang="en-US" sz="2400" dirty="0">
                  <a:solidFill>
                    <a:srgbClr val="1A1D2C"/>
                  </a:solidFill>
                  <a:latin typeface="Avenir Next LT Pro"/>
                </a:rPr>
                <a:t>Internal Focus</a:t>
              </a:r>
              <a:endParaRPr lang="en-CA" sz="2400" dirty="0">
                <a:solidFill>
                  <a:srgbClr val="1A1D2C"/>
                </a:solidFill>
                <a:latin typeface="Avenir Next LT Pro"/>
              </a:endParaRPr>
            </a:p>
          </p:txBody>
        </p:sp>
        <p:sp>
          <p:nvSpPr>
            <p:cNvPr id="58" name="TextBox 57">
              <a:extLst>
                <a:ext uri="{FF2B5EF4-FFF2-40B4-BE49-F238E27FC236}">
                  <a16:creationId xmlns:a16="http://schemas.microsoft.com/office/drawing/2014/main" id="{234E0974-AF97-4F85-8888-24DD2E622EA3}"/>
                </a:ext>
              </a:extLst>
            </p:cNvPr>
            <p:cNvSpPr txBox="1"/>
            <p:nvPr/>
          </p:nvSpPr>
          <p:spPr>
            <a:xfrm rot="5400000">
              <a:off x="10145033" y="3785527"/>
              <a:ext cx="2215350" cy="461665"/>
            </a:xfrm>
            <a:prstGeom prst="rect">
              <a:avLst/>
            </a:prstGeom>
            <a:noFill/>
          </p:spPr>
          <p:txBody>
            <a:bodyPr wrap="none" rtlCol="0">
              <a:spAutoFit/>
            </a:bodyPr>
            <a:lstStyle/>
            <a:p>
              <a:pPr algn="ctr" defTabSz="914400"/>
              <a:r>
                <a:rPr lang="en-US" sz="2400" dirty="0">
                  <a:solidFill>
                    <a:srgbClr val="1A1D2C"/>
                  </a:solidFill>
                  <a:latin typeface="Avenir Next LT Pro"/>
                </a:rPr>
                <a:t>External Focus</a:t>
              </a:r>
              <a:endParaRPr lang="en-CA" sz="2400" dirty="0">
                <a:solidFill>
                  <a:srgbClr val="1A1D2C"/>
                </a:solidFill>
                <a:latin typeface="Avenir Next LT Pro"/>
              </a:endParaRPr>
            </a:p>
          </p:txBody>
        </p:sp>
        <p:sp>
          <p:nvSpPr>
            <p:cNvPr id="59" name="TextBox 58">
              <a:extLst>
                <a:ext uri="{FF2B5EF4-FFF2-40B4-BE49-F238E27FC236}">
                  <a16:creationId xmlns:a16="http://schemas.microsoft.com/office/drawing/2014/main" id="{5460DA3B-4F86-4B89-A737-2653546C5C08}"/>
                </a:ext>
              </a:extLst>
            </p:cNvPr>
            <p:cNvSpPr txBox="1"/>
            <p:nvPr/>
          </p:nvSpPr>
          <p:spPr>
            <a:xfrm flipH="1">
              <a:off x="8929069" y="2915904"/>
              <a:ext cx="1858659" cy="400110"/>
            </a:xfrm>
            <a:prstGeom prst="rect">
              <a:avLst/>
            </a:prstGeom>
            <a:noFill/>
          </p:spPr>
          <p:txBody>
            <a:bodyPr wrap="square" rtlCol="0">
              <a:spAutoFit/>
            </a:bodyPr>
            <a:lstStyle/>
            <a:p>
              <a:pPr algn="ctr" defTabSz="914400"/>
              <a:r>
                <a:rPr lang="en-US" sz="2000" dirty="0">
                  <a:solidFill>
                    <a:srgbClr val="1A1D2C"/>
                  </a:solidFill>
                  <a:latin typeface="Avenir Next LT Pro"/>
                </a:rPr>
                <a:t>ADHOCRACY</a:t>
              </a:r>
              <a:endParaRPr lang="en-CA" sz="2000" dirty="0">
                <a:solidFill>
                  <a:srgbClr val="1A1D2C"/>
                </a:solidFill>
                <a:latin typeface="Avenir Next LT Pro"/>
              </a:endParaRPr>
            </a:p>
          </p:txBody>
        </p:sp>
        <p:sp>
          <p:nvSpPr>
            <p:cNvPr id="60" name="TextBox 59">
              <a:extLst>
                <a:ext uri="{FF2B5EF4-FFF2-40B4-BE49-F238E27FC236}">
                  <a16:creationId xmlns:a16="http://schemas.microsoft.com/office/drawing/2014/main" id="{5FEF9E06-74EC-4CFD-890C-85EC49D0FBC6}"/>
                </a:ext>
              </a:extLst>
            </p:cNvPr>
            <p:cNvSpPr txBox="1"/>
            <p:nvPr/>
          </p:nvSpPr>
          <p:spPr>
            <a:xfrm flipH="1">
              <a:off x="7136836" y="2905257"/>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CLAN</a:t>
              </a:r>
              <a:endParaRPr lang="en-CA" sz="3200" dirty="0">
                <a:solidFill>
                  <a:srgbClr val="1A1D2C"/>
                </a:solidFill>
                <a:latin typeface="Avenir Next LT Pro"/>
              </a:endParaRPr>
            </a:p>
          </p:txBody>
        </p:sp>
        <p:sp>
          <p:nvSpPr>
            <p:cNvPr id="61" name="TextBox 60">
              <a:extLst>
                <a:ext uri="{FF2B5EF4-FFF2-40B4-BE49-F238E27FC236}">
                  <a16:creationId xmlns:a16="http://schemas.microsoft.com/office/drawing/2014/main" id="{7E9B14FC-4D44-4BFF-BCB4-43D7EC401B9E}"/>
                </a:ext>
              </a:extLst>
            </p:cNvPr>
            <p:cNvSpPr txBox="1"/>
            <p:nvPr/>
          </p:nvSpPr>
          <p:spPr>
            <a:xfrm flipH="1">
              <a:off x="7142339" y="4703180"/>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HIERARCHY</a:t>
              </a:r>
              <a:endParaRPr lang="en-CA" sz="2000" dirty="0">
                <a:solidFill>
                  <a:srgbClr val="1A1D2C"/>
                </a:solidFill>
                <a:latin typeface="Avenir Next LT Pro"/>
              </a:endParaRPr>
            </a:p>
          </p:txBody>
        </p:sp>
        <p:sp>
          <p:nvSpPr>
            <p:cNvPr id="62" name="TextBox 61">
              <a:extLst>
                <a:ext uri="{FF2B5EF4-FFF2-40B4-BE49-F238E27FC236}">
                  <a16:creationId xmlns:a16="http://schemas.microsoft.com/office/drawing/2014/main" id="{F98B4E60-0D74-459F-97CD-C5CDC7185379}"/>
                </a:ext>
              </a:extLst>
            </p:cNvPr>
            <p:cNvSpPr txBox="1"/>
            <p:nvPr/>
          </p:nvSpPr>
          <p:spPr>
            <a:xfrm flipH="1">
              <a:off x="9007132" y="4707776"/>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MARKET</a:t>
              </a:r>
              <a:endParaRPr lang="en-CA" sz="2000" dirty="0">
                <a:solidFill>
                  <a:srgbClr val="1A1D2C"/>
                </a:solidFill>
                <a:latin typeface="Avenir Next LT Pro"/>
              </a:endParaRPr>
            </a:p>
          </p:txBody>
        </p:sp>
      </p:grpSp>
      <p:sp>
        <p:nvSpPr>
          <p:cNvPr id="18" name="Rectangle 17">
            <a:extLst>
              <a:ext uri="{FF2B5EF4-FFF2-40B4-BE49-F238E27FC236}">
                <a16:creationId xmlns:a16="http://schemas.microsoft.com/office/drawing/2014/main" id="{78A0EAD6-45FB-4FC5-8280-ACADECBA37F0}"/>
              </a:ext>
            </a:extLst>
          </p:cNvPr>
          <p:cNvSpPr/>
          <p:nvPr/>
        </p:nvSpPr>
        <p:spPr>
          <a:xfrm>
            <a:off x="257966" y="18246056"/>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Hypotheses</a:t>
            </a:r>
            <a:endParaRPr lang="en-CA" sz="4000" b="1" dirty="0"/>
          </a:p>
        </p:txBody>
      </p:sp>
      <p:sp>
        <p:nvSpPr>
          <p:cNvPr id="77" name="Arrow: Chevron 76">
            <a:extLst>
              <a:ext uri="{FF2B5EF4-FFF2-40B4-BE49-F238E27FC236}">
                <a16:creationId xmlns:a16="http://schemas.microsoft.com/office/drawing/2014/main" id="{6FD5843F-DD2E-467D-B18A-F0EFDB2EC9F2}"/>
              </a:ext>
            </a:extLst>
          </p:cNvPr>
          <p:cNvSpPr/>
          <p:nvPr/>
        </p:nvSpPr>
        <p:spPr>
          <a:xfrm>
            <a:off x="5359019" y="19023547"/>
            <a:ext cx="1065867" cy="860608"/>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78" name="Rectangle 77">
            <a:extLst>
              <a:ext uri="{FF2B5EF4-FFF2-40B4-BE49-F238E27FC236}">
                <a16:creationId xmlns:a16="http://schemas.microsoft.com/office/drawing/2014/main" id="{06771736-154D-476D-B69A-666A25D467EF}"/>
              </a:ext>
            </a:extLst>
          </p:cNvPr>
          <p:cNvSpPr/>
          <p:nvPr/>
        </p:nvSpPr>
        <p:spPr>
          <a:xfrm>
            <a:off x="256032" y="19021171"/>
            <a:ext cx="806559" cy="860611"/>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H1</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79" name="Arrow: Pentagon 78">
            <a:extLst>
              <a:ext uri="{FF2B5EF4-FFF2-40B4-BE49-F238E27FC236}">
                <a16:creationId xmlns:a16="http://schemas.microsoft.com/office/drawing/2014/main" id="{264C6006-5D20-4EDB-BCC5-79204A60C5DF}"/>
              </a:ext>
            </a:extLst>
          </p:cNvPr>
          <p:cNvSpPr/>
          <p:nvPr/>
        </p:nvSpPr>
        <p:spPr>
          <a:xfrm>
            <a:off x="1062591" y="19021173"/>
            <a:ext cx="5232361" cy="862982"/>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i="0" u="none" strike="noStrike" kern="0" cap="none" spc="0" normalizeH="0" baseline="0" noProof="0" dirty="0">
                <a:ln>
                  <a:noFill/>
                </a:ln>
                <a:solidFill>
                  <a:srgbClr val="8F99BB">
                    <a:lumMod val="75000"/>
                  </a:srgbClr>
                </a:solidFill>
                <a:effectLst/>
                <a:uLnTx/>
                <a:uFillTx/>
                <a:latin typeface="Posterama"/>
              </a:rPr>
              <a:t>Presence of clan culture perks</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grpSp>
        <p:nvGrpSpPr>
          <p:cNvPr id="80" name="Group 79">
            <a:extLst>
              <a:ext uri="{FF2B5EF4-FFF2-40B4-BE49-F238E27FC236}">
                <a16:creationId xmlns:a16="http://schemas.microsoft.com/office/drawing/2014/main" id="{C95138E5-60D4-4159-862A-4129D7CB6ED3}"/>
              </a:ext>
            </a:extLst>
          </p:cNvPr>
          <p:cNvGrpSpPr/>
          <p:nvPr/>
        </p:nvGrpSpPr>
        <p:grpSpPr>
          <a:xfrm rot="16200000">
            <a:off x="8578096" y="16686632"/>
            <a:ext cx="868506" cy="5545779"/>
            <a:chOff x="-2326483" y="4824607"/>
            <a:chExt cx="2650453" cy="1900219"/>
          </a:xfrm>
        </p:grpSpPr>
        <p:sp>
          <p:nvSpPr>
            <p:cNvPr id="85" name="Arrow: Chevron 84">
              <a:extLst>
                <a:ext uri="{FF2B5EF4-FFF2-40B4-BE49-F238E27FC236}">
                  <a16:creationId xmlns:a16="http://schemas.microsoft.com/office/drawing/2014/main" id="{16B6F3D1-686F-44AA-9A78-9E44ABB89099}"/>
                </a:ext>
              </a:extLst>
            </p:cNvPr>
            <p:cNvSpPr/>
            <p:nvPr/>
          </p:nvSpPr>
          <p:spPr>
            <a:xfrm rot="5400000">
              <a:off x="-1859155" y="4357279"/>
              <a:ext cx="1712728"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Avenir Next LT Pro"/>
                <a:ea typeface="+mn-ea"/>
                <a:cs typeface="+mn-cs"/>
              </a:endParaRPr>
            </a:p>
          </p:txBody>
        </p:sp>
        <p:sp>
          <p:nvSpPr>
            <p:cNvPr id="86" name="Rectangle 85">
              <a:extLst>
                <a:ext uri="{FF2B5EF4-FFF2-40B4-BE49-F238E27FC236}">
                  <a16:creationId xmlns:a16="http://schemas.microsoft.com/office/drawing/2014/main" id="{2C364B84-41B2-41E1-8728-6C46B9EA54AF}"/>
                </a:ext>
              </a:extLst>
            </p:cNvPr>
            <p:cNvSpPr/>
            <p:nvPr/>
          </p:nvSpPr>
          <p:spPr>
            <a:xfrm>
              <a:off x="-2323679" y="5743614"/>
              <a:ext cx="2647649" cy="981212"/>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87" name="Rectangle 86">
              <a:extLst>
                <a:ext uri="{FF2B5EF4-FFF2-40B4-BE49-F238E27FC236}">
                  <a16:creationId xmlns:a16="http://schemas.microsoft.com/office/drawing/2014/main" id="{E63198CF-B6C9-48DD-9F6C-ECB6A5B58215}"/>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88" name="Rectangle 87">
              <a:extLst>
                <a:ext uri="{FF2B5EF4-FFF2-40B4-BE49-F238E27FC236}">
                  <a16:creationId xmlns:a16="http://schemas.microsoft.com/office/drawing/2014/main" id="{68E1BA0B-C739-4CCE-918B-DACABB8BC656}"/>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81" name="TextBox 80">
            <a:extLst>
              <a:ext uri="{FF2B5EF4-FFF2-40B4-BE49-F238E27FC236}">
                <a16:creationId xmlns:a16="http://schemas.microsoft.com/office/drawing/2014/main" id="{D031F755-B0C9-457F-82B2-5D7E4E5D500F}"/>
              </a:ext>
            </a:extLst>
          </p:cNvPr>
          <p:cNvSpPr txBox="1"/>
          <p:nvPr/>
        </p:nvSpPr>
        <p:spPr>
          <a:xfrm>
            <a:off x="6853413" y="19240157"/>
            <a:ext cx="4693931" cy="492443"/>
          </a:xfrm>
          <a:prstGeom prst="rect">
            <a:avLst/>
          </a:prstGeom>
          <a:noFill/>
        </p:spPr>
        <p:txBody>
          <a:bodyPr wrap="square" rtlCol="0">
            <a:spAutoFit/>
          </a:bodyPr>
          <a:lstStyle/>
          <a:p>
            <a:pPr algn="ctr" defTabSz="914400">
              <a:defRPr/>
            </a:pPr>
            <a:r>
              <a:rPr kumimoji="0" lang="en-US" sz="2600" b="0" i="0" u="none" strike="noStrike" kern="0" cap="none" spc="0" normalizeH="0" baseline="0" noProof="0" dirty="0">
                <a:ln>
                  <a:noFill/>
                </a:ln>
                <a:solidFill>
                  <a:srgbClr val="8F99BB">
                    <a:lumMod val="75000"/>
                  </a:srgbClr>
                </a:solidFill>
                <a:effectLst/>
                <a:uLnTx/>
                <a:uFillTx/>
                <a:latin typeface="Posterama"/>
              </a:rPr>
              <a:t>Justification of Exploitation </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82" name="Straight Arrow Connector 81">
            <a:extLst>
              <a:ext uri="{FF2B5EF4-FFF2-40B4-BE49-F238E27FC236}">
                <a16:creationId xmlns:a16="http://schemas.microsoft.com/office/drawing/2014/main" id="{8BF75C01-7025-47F5-BDD0-290BE8D4797C}"/>
              </a:ext>
            </a:extLst>
          </p:cNvPr>
          <p:cNvCxnSpPr/>
          <p:nvPr/>
        </p:nvCxnSpPr>
        <p:spPr>
          <a:xfrm flipV="1">
            <a:off x="6925943" y="19229309"/>
            <a:ext cx="0" cy="364057"/>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nvGrpSpPr>
          <p:cNvPr id="30" name="Group 29">
            <a:extLst>
              <a:ext uri="{FF2B5EF4-FFF2-40B4-BE49-F238E27FC236}">
                <a16:creationId xmlns:a16="http://schemas.microsoft.com/office/drawing/2014/main" id="{E8365BB2-C425-45C7-BFF3-C8EC903A6FB4}"/>
              </a:ext>
            </a:extLst>
          </p:cNvPr>
          <p:cNvGrpSpPr/>
          <p:nvPr/>
        </p:nvGrpSpPr>
        <p:grpSpPr>
          <a:xfrm>
            <a:off x="256032" y="20011362"/>
            <a:ext cx="11596488" cy="823889"/>
            <a:chOff x="256032" y="20103722"/>
            <a:chExt cx="11596488" cy="823889"/>
          </a:xfrm>
        </p:grpSpPr>
        <p:sp>
          <p:nvSpPr>
            <p:cNvPr id="104" name="Arrow: Chevron 103">
              <a:extLst>
                <a:ext uri="{FF2B5EF4-FFF2-40B4-BE49-F238E27FC236}">
                  <a16:creationId xmlns:a16="http://schemas.microsoft.com/office/drawing/2014/main" id="{45AE423F-2533-4967-A8CA-3142550AF0DC}"/>
                </a:ext>
              </a:extLst>
            </p:cNvPr>
            <p:cNvSpPr/>
            <p:nvPr/>
          </p:nvSpPr>
          <p:spPr>
            <a:xfrm>
              <a:off x="5366411" y="20111223"/>
              <a:ext cx="1065867" cy="812867"/>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05" name="Rectangle 104">
              <a:extLst>
                <a:ext uri="{FF2B5EF4-FFF2-40B4-BE49-F238E27FC236}">
                  <a16:creationId xmlns:a16="http://schemas.microsoft.com/office/drawing/2014/main" id="{0D0313E1-266B-4EEF-A853-0000AFBFC575}"/>
                </a:ext>
              </a:extLst>
            </p:cNvPr>
            <p:cNvSpPr/>
            <p:nvPr/>
          </p:nvSpPr>
          <p:spPr>
            <a:xfrm>
              <a:off x="256032" y="20103722"/>
              <a:ext cx="806559" cy="812870"/>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H2</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06" name="Arrow: Pentagon 105">
              <a:extLst>
                <a:ext uri="{FF2B5EF4-FFF2-40B4-BE49-F238E27FC236}">
                  <a16:creationId xmlns:a16="http://schemas.microsoft.com/office/drawing/2014/main" id="{A05C31F1-4074-4E0C-A59F-6F42962ABD8C}"/>
                </a:ext>
              </a:extLst>
            </p:cNvPr>
            <p:cNvSpPr/>
            <p:nvPr/>
          </p:nvSpPr>
          <p:spPr>
            <a:xfrm>
              <a:off x="1062591" y="20103724"/>
              <a:ext cx="5232361" cy="823329"/>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8F99BB">
                      <a:lumMod val="75000"/>
                    </a:srgbClr>
                  </a:solidFill>
                  <a:effectLst/>
                  <a:uLnTx/>
                  <a:uFillTx/>
                  <a:latin typeface="Posterama"/>
                  <a:ea typeface="+mn-ea"/>
                  <a:cs typeface="+mn-cs"/>
                </a:rPr>
                <a:t>Presence of clan culture perks</a:t>
              </a:r>
              <a:endParaRPr kumimoji="0" lang="en-CA" sz="2600" b="0" i="0" u="none" strike="noStrike" kern="0" cap="none" spc="0" normalizeH="0" baseline="0" noProof="0" dirty="0">
                <a:ln>
                  <a:noFill/>
                </a:ln>
                <a:solidFill>
                  <a:srgbClr val="8F99BB">
                    <a:lumMod val="75000"/>
                  </a:srgbClr>
                </a:solidFill>
                <a:effectLst/>
                <a:uLnTx/>
                <a:uFillTx/>
                <a:latin typeface="Posterama"/>
                <a:ea typeface="+mn-ea"/>
                <a:cs typeface="+mn-cs"/>
              </a:endParaRPr>
            </a:p>
          </p:txBody>
        </p:sp>
        <p:grpSp>
          <p:nvGrpSpPr>
            <p:cNvPr id="107" name="Group 106">
              <a:extLst>
                <a:ext uri="{FF2B5EF4-FFF2-40B4-BE49-F238E27FC236}">
                  <a16:creationId xmlns:a16="http://schemas.microsoft.com/office/drawing/2014/main" id="{2CE241F5-C5AE-44CD-849C-A96E5831760A}"/>
                </a:ext>
              </a:extLst>
            </p:cNvPr>
            <p:cNvGrpSpPr/>
            <p:nvPr/>
          </p:nvGrpSpPr>
          <p:grpSpPr>
            <a:xfrm rot="16200000">
              <a:off x="8601248" y="17743623"/>
              <a:ext cx="820017" cy="5547959"/>
              <a:chOff x="-2325483" y="4823859"/>
              <a:chExt cx="2649452" cy="1900966"/>
            </a:xfrm>
          </p:grpSpPr>
          <p:sp>
            <p:nvSpPr>
              <p:cNvPr id="112" name="Arrow: Chevron 111">
                <a:extLst>
                  <a:ext uri="{FF2B5EF4-FFF2-40B4-BE49-F238E27FC236}">
                    <a16:creationId xmlns:a16="http://schemas.microsoft.com/office/drawing/2014/main" id="{CD13B40E-065C-4F94-8D53-B32DB48B77B4}"/>
                  </a:ext>
                </a:extLst>
              </p:cNvPr>
              <p:cNvSpPr/>
              <p:nvPr/>
            </p:nvSpPr>
            <p:spPr>
              <a:xfrm rot="5400000">
                <a:off x="-1858530" y="4356906"/>
                <a:ext cx="1713475" cy="2647382"/>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3" name="Rectangle 112">
                <a:extLst>
                  <a:ext uri="{FF2B5EF4-FFF2-40B4-BE49-F238E27FC236}">
                    <a16:creationId xmlns:a16="http://schemas.microsoft.com/office/drawing/2014/main" id="{A84A6839-5912-404F-A38A-7082FC60CD09}"/>
                  </a:ext>
                </a:extLst>
              </p:cNvPr>
              <p:cNvSpPr/>
              <p:nvPr/>
            </p:nvSpPr>
            <p:spPr>
              <a:xfrm>
                <a:off x="-2323680"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4" name="Rectangle 113">
                <a:extLst>
                  <a:ext uri="{FF2B5EF4-FFF2-40B4-BE49-F238E27FC236}">
                    <a16:creationId xmlns:a16="http://schemas.microsoft.com/office/drawing/2014/main" id="{67E96128-B938-4525-ABC8-8739E3B9A2BE}"/>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15" name="Rectangle 114">
                <a:extLst>
                  <a:ext uri="{FF2B5EF4-FFF2-40B4-BE49-F238E27FC236}">
                    <a16:creationId xmlns:a16="http://schemas.microsoft.com/office/drawing/2014/main" id="{492F7EF8-A829-404F-9FF5-5447B099E292}"/>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108" name="TextBox 107">
              <a:extLst>
                <a:ext uri="{FF2B5EF4-FFF2-40B4-BE49-F238E27FC236}">
                  <a16:creationId xmlns:a16="http://schemas.microsoft.com/office/drawing/2014/main" id="{A8B1B148-5D55-4891-AA27-AC19887B2285}"/>
                </a:ext>
              </a:extLst>
            </p:cNvPr>
            <p:cNvSpPr txBox="1"/>
            <p:nvPr/>
          </p:nvSpPr>
          <p:spPr>
            <a:xfrm>
              <a:off x="6713409" y="20286713"/>
              <a:ext cx="5139111" cy="492443"/>
            </a:xfrm>
            <a:prstGeom prst="rect">
              <a:avLst/>
            </a:prstGeom>
            <a:noFill/>
          </p:spPr>
          <p:txBody>
            <a:bodyPr wrap="square" rtlCol="0">
              <a:spAutoFit/>
            </a:bodyPr>
            <a:lstStyle/>
            <a:p>
              <a:pPr algn="ctr" defTabSz="914400">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r>
                <a:rPr kumimoji="0" lang="en-US" sz="2600" b="0" i="0" u="none" strike="noStrike" kern="0" cap="none" spc="0" normalizeH="0" baseline="0" noProof="0" dirty="0">
                  <a:ln>
                    <a:noFill/>
                  </a:ln>
                  <a:solidFill>
                    <a:srgbClr val="8F99BB">
                      <a:lumMod val="75000"/>
                    </a:srgbClr>
                  </a:solidFill>
                  <a:effectLst/>
                  <a:uLnTx/>
                  <a:uFillTx/>
                  <a:latin typeface="Posterama"/>
                </a:rPr>
                <a:t>Justification of</a:t>
              </a:r>
              <a:r>
                <a:rPr kumimoji="0" lang="en-US" sz="1800" b="0" i="0" u="none" strike="noStrike" kern="0" cap="none" spc="0" normalizeH="0" baseline="0" noProof="0" dirty="0">
                  <a:ln>
                    <a:noFill/>
                  </a:ln>
                  <a:solidFill>
                    <a:srgbClr val="8F99BB">
                      <a:lumMod val="75000"/>
                    </a:srgbClr>
                  </a:solidFill>
                  <a:effectLst/>
                  <a:uLnTx/>
                  <a:uFillTx/>
                  <a:latin typeface="Posterama"/>
                </a:rPr>
                <a:t> </a:t>
              </a:r>
              <a:r>
                <a:rPr kumimoji="0" lang="en-US" sz="2600" b="0" i="0" u="none" strike="noStrike" kern="0" cap="none" spc="0" normalizeH="0" baseline="0" noProof="0" dirty="0">
                  <a:ln>
                    <a:noFill/>
                  </a:ln>
                  <a:solidFill>
                    <a:srgbClr val="8F99BB">
                      <a:lumMod val="75000"/>
                    </a:srgbClr>
                  </a:solidFill>
                  <a:effectLst/>
                  <a:uLnTx/>
                  <a:uFillTx/>
                  <a:latin typeface="Posterama"/>
                </a:rPr>
                <a:t>Mistreatment</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109" name="Straight Arrow Connector 108">
              <a:extLst>
                <a:ext uri="{FF2B5EF4-FFF2-40B4-BE49-F238E27FC236}">
                  <a16:creationId xmlns:a16="http://schemas.microsoft.com/office/drawing/2014/main" id="{8A05DDCB-6344-4018-9FDB-F9B1026C4DDD}"/>
                </a:ext>
              </a:extLst>
            </p:cNvPr>
            <p:cNvCxnSpPr/>
            <p:nvPr/>
          </p:nvCxnSpPr>
          <p:spPr>
            <a:xfrm flipV="1">
              <a:off x="6911674" y="20311080"/>
              <a:ext cx="0" cy="343862"/>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1" name="Group 30">
            <a:extLst>
              <a:ext uri="{FF2B5EF4-FFF2-40B4-BE49-F238E27FC236}">
                <a16:creationId xmlns:a16="http://schemas.microsoft.com/office/drawing/2014/main" id="{5D47B790-AB99-4A06-BBC5-041EE7FC74B6}"/>
              </a:ext>
            </a:extLst>
          </p:cNvPr>
          <p:cNvGrpSpPr/>
          <p:nvPr/>
        </p:nvGrpSpPr>
        <p:grpSpPr>
          <a:xfrm>
            <a:off x="265839" y="20976698"/>
            <a:ext cx="11571087" cy="873512"/>
            <a:chOff x="265839" y="21170267"/>
            <a:chExt cx="11571087" cy="873512"/>
          </a:xfrm>
        </p:grpSpPr>
        <p:sp>
          <p:nvSpPr>
            <p:cNvPr id="117" name="Arrow: Chevron 116">
              <a:extLst>
                <a:ext uri="{FF2B5EF4-FFF2-40B4-BE49-F238E27FC236}">
                  <a16:creationId xmlns:a16="http://schemas.microsoft.com/office/drawing/2014/main" id="{A0E46D71-EF0D-4474-9F80-463B1830BFC0}"/>
                </a:ext>
              </a:extLst>
            </p:cNvPr>
            <p:cNvSpPr/>
            <p:nvPr/>
          </p:nvSpPr>
          <p:spPr>
            <a:xfrm>
              <a:off x="5362076" y="21170267"/>
              <a:ext cx="1065867" cy="862410"/>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18" name="Rectangle 117">
              <a:extLst>
                <a:ext uri="{FF2B5EF4-FFF2-40B4-BE49-F238E27FC236}">
                  <a16:creationId xmlns:a16="http://schemas.microsoft.com/office/drawing/2014/main" id="{3D33A764-DAAA-4DE3-8D55-8CC71CF12F11}"/>
                </a:ext>
              </a:extLst>
            </p:cNvPr>
            <p:cNvSpPr/>
            <p:nvPr/>
          </p:nvSpPr>
          <p:spPr>
            <a:xfrm>
              <a:off x="265839" y="21170267"/>
              <a:ext cx="806560" cy="862414"/>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H3</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19" name="Arrow: Pentagon 118">
              <a:extLst>
                <a:ext uri="{FF2B5EF4-FFF2-40B4-BE49-F238E27FC236}">
                  <a16:creationId xmlns:a16="http://schemas.microsoft.com/office/drawing/2014/main" id="{3AA0BDAE-AF41-431B-BFBF-5D88A15F9096}"/>
                </a:ext>
              </a:extLst>
            </p:cNvPr>
            <p:cNvSpPr/>
            <p:nvPr/>
          </p:nvSpPr>
          <p:spPr>
            <a:xfrm>
              <a:off x="1072398" y="21170268"/>
              <a:ext cx="5232360" cy="873510"/>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8F99BB">
                      <a:lumMod val="75000"/>
                    </a:srgbClr>
                  </a:solidFill>
                  <a:effectLst/>
                  <a:uLnTx/>
                  <a:uFillTx/>
                  <a:latin typeface="Posterama"/>
                  <a:ea typeface="+mn-ea"/>
                  <a:cs typeface="+mn-cs"/>
                </a:rPr>
                <a:t>Presence of clan culture perks</a:t>
              </a:r>
              <a:endParaRPr kumimoji="0" lang="en-CA" sz="2600" b="0" i="0" u="none" strike="noStrike" kern="0" cap="none" spc="0" normalizeH="0" baseline="0" noProof="0" dirty="0">
                <a:ln>
                  <a:noFill/>
                </a:ln>
                <a:solidFill>
                  <a:srgbClr val="8F99BB">
                    <a:lumMod val="75000"/>
                  </a:srgbClr>
                </a:solidFill>
                <a:effectLst/>
                <a:uLnTx/>
                <a:uFillTx/>
                <a:latin typeface="Posterama"/>
                <a:ea typeface="+mn-ea"/>
                <a:cs typeface="+mn-cs"/>
              </a:endParaRPr>
            </a:p>
          </p:txBody>
        </p:sp>
        <p:grpSp>
          <p:nvGrpSpPr>
            <p:cNvPr id="120" name="Group 119">
              <a:extLst>
                <a:ext uri="{FF2B5EF4-FFF2-40B4-BE49-F238E27FC236}">
                  <a16:creationId xmlns:a16="http://schemas.microsoft.com/office/drawing/2014/main" id="{B2B9DB1C-0B67-4BFB-9977-D53283620187}"/>
                </a:ext>
              </a:extLst>
            </p:cNvPr>
            <p:cNvGrpSpPr/>
            <p:nvPr/>
          </p:nvGrpSpPr>
          <p:grpSpPr>
            <a:xfrm rot="16200000">
              <a:off x="8584353" y="18833088"/>
              <a:ext cx="869622" cy="5551759"/>
              <a:chOff x="-2323679" y="4822557"/>
              <a:chExt cx="2648311" cy="1902268"/>
            </a:xfrm>
          </p:grpSpPr>
          <p:sp>
            <p:nvSpPr>
              <p:cNvPr id="125" name="Arrow: Chevron 124">
                <a:extLst>
                  <a:ext uri="{FF2B5EF4-FFF2-40B4-BE49-F238E27FC236}">
                    <a16:creationId xmlns:a16="http://schemas.microsoft.com/office/drawing/2014/main" id="{C9B7EDF4-E9FE-4008-8B83-EBEBD9FB57C4}"/>
                  </a:ext>
                </a:extLst>
              </p:cNvPr>
              <p:cNvSpPr/>
              <p:nvPr/>
            </p:nvSpPr>
            <p:spPr>
              <a:xfrm rot="5400000">
                <a:off x="-1855797" y="4355603"/>
                <a:ext cx="1713475"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6" name="Rectangle 125">
                <a:extLst>
                  <a:ext uri="{FF2B5EF4-FFF2-40B4-BE49-F238E27FC236}">
                    <a16:creationId xmlns:a16="http://schemas.microsoft.com/office/drawing/2014/main" id="{4386123F-C6FF-4B36-9AAD-17F49808818D}"/>
                  </a:ext>
                </a:extLst>
              </p:cNvPr>
              <p:cNvSpPr/>
              <p:nvPr/>
            </p:nvSpPr>
            <p:spPr>
              <a:xfrm>
                <a:off x="-2323679"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7" name="Rectangle 126">
                <a:extLst>
                  <a:ext uri="{FF2B5EF4-FFF2-40B4-BE49-F238E27FC236}">
                    <a16:creationId xmlns:a16="http://schemas.microsoft.com/office/drawing/2014/main" id="{29F58E16-1311-4D60-9E53-F52CD148B55A}"/>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sp>
            <p:nvSpPr>
              <p:cNvPr id="128" name="Rectangle 127">
                <a:extLst>
                  <a:ext uri="{FF2B5EF4-FFF2-40B4-BE49-F238E27FC236}">
                    <a16:creationId xmlns:a16="http://schemas.microsoft.com/office/drawing/2014/main" id="{94B24553-E819-4073-B85A-96DA990127C3}"/>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grpSp>
        <p:sp>
          <p:nvSpPr>
            <p:cNvPr id="121" name="TextBox 120">
              <a:extLst>
                <a:ext uri="{FF2B5EF4-FFF2-40B4-BE49-F238E27FC236}">
                  <a16:creationId xmlns:a16="http://schemas.microsoft.com/office/drawing/2014/main" id="{E53D64AE-AAEF-4797-8C78-00E68B75F72B}"/>
                </a:ext>
              </a:extLst>
            </p:cNvPr>
            <p:cNvSpPr txBox="1"/>
            <p:nvPr/>
          </p:nvSpPr>
          <p:spPr>
            <a:xfrm>
              <a:off x="6648634" y="21376912"/>
              <a:ext cx="5188292" cy="43404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8F99BB">
                      <a:lumMod val="75000"/>
                    </a:srgbClr>
                  </a:solidFill>
                  <a:effectLst/>
                  <a:uLnTx/>
                  <a:uFillTx/>
                  <a:latin typeface="Avenir Next LT Pro"/>
                </a:rPr>
                <a:t>     </a:t>
              </a:r>
              <a:r>
                <a:rPr kumimoji="0" lang="en-US" sz="2600" i="0" u="none" strike="noStrike" kern="0" cap="none" spc="0" normalizeH="0" baseline="0" noProof="0" dirty="0">
                  <a:ln>
                    <a:noFill/>
                  </a:ln>
                  <a:solidFill>
                    <a:srgbClr val="8F99BB">
                      <a:lumMod val="75000"/>
                    </a:srgbClr>
                  </a:solidFill>
                  <a:effectLst/>
                  <a:uLnTx/>
                  <a:uFillTx/>
                  <a:latin typeface="Posterama"/>
                </a:rPr>
                <a:t>Expectations of Perfectionism</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cxnSp>
          <p:nvCxnSpPr>
            <p:cNvPr id="122" name="Straight Arrow Connector 121">
              <a:extLst>
                <a:ext uri="{FF2B5EF4-FFF2-40B4-BE49-F238E27FC236}">
                  <a16:creationId xmlns:a16="http://schemas.microsoft.com/office/drawing/2014/main" id="{6DD41279-82E0-4938-AC70-EE8F02185863}"/>
                </a:ext>
              </a:extLst>
            </p:cNvPr>
            <p:cNvCxnSpPr>
              <a:cxnSpLocks/>
            </p:cNvCxnSpPr>
            <p:nvPr/>
          </p:nvCxnSpPr>
          <p:spPr>
            <a:xfrm flipV="1">
              <a:off x="6900735" y="21424898"/>
              <a:ext cx="0" cy="364820"/>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sp>
        <p:nvSpPr>
          <p:cNvPr id="129" name="Rectangle 128">
            <a:extLst>
              <a:ext uri="{FF2B5EF4-FFF2-40B4-BE49-F238E27FC236}">
                <a16:creationId xmlns:a16="http://schemas.microsoft.com/office/drawing/2014/main" id="{6F8DCF07-394A-4A45-AA13-250B179B35E4}"/>
              </a:ext>
            </a:extLst>
          </p:cNvPr>
          <p:cNvSpPr/>
          <p:nvPr/>
        </p:nvSpPr>
        <p:spPr>
          <a:xfrm>
            <a:off x="256033" y="27292506"/>
            <a:ext cx="4093832" cy="517454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800"/>
              </a:spcAft>
            </a:pPr>
            <a:endParaRPr lang="en-US" sz="1050" dirty="0">
              <a:solidFill>
                <a:srgbClr val="2E344C"/>
              </a:solidFill>
              <a:latin typeface="+mj-lt"/>
            </a:endParaRPr>
          </a:p>
          <a:p>
            <a:pPr algn="ctr">
              <a:spcAft>
                <a:spcPts val="1800"/>
              </a:spcAft>
            </a:pPr>
            <a:r>
              <a:rPr lang="en-US" sz="2600" dirty="0">
                <a:solidFill>
                  <a:srgbClr val="2E344C"/>
                </a:solidFill>
                <a:latin typeface="+mj-lt"/>
              </a:rPr>
              <a:t>165 Brock University students (M</a:t>
            </a:r>
            <a:r>
              <a:rPr lang="en-US" sz="2600" baseline="-25000" dirty="0">
                <a:solidFill>
                  <a:srgbClr val="2E344C"/>
                </a:solidFill>
                <a:latin typeface="+mj-lt"/>
              </a:rPr>
              <a:t>age</a:t>
            </a:r>
            <a:r>
              <a:rPr lang="en-US" sz="2600" dirty="0">
                <a:solidFill>
                  <a:srgbClr val="2E344C"/>
                </a:solidFill>
                <a:latin typeface="+mj-lt"/>
              </a:rPr>
              <a:t> = 19.36, SD</a:t>
            </a:r>
            <a:r>
              <a:rPr lang="en-US" sz="2600" baseline="-25000" dirty="0">
                <a:solidFill>
                  <a:srgbClr val="2E344C"/>
                </a:solidFill>
                <a:latin typeface="+mj-lt"/>
              </a:rPr>
              <a:t>age</a:t>
            </a:r>
            <a:r>
              <a:rPr lang="en-US" sz="2600" dirty="0">
                <a:solidFill>
                  <a:srgbClr val="2E344C"/>
                </a:solidFill>
                <a:latin typeface="+mj-lt"/>
              </a:rPr>
              <a:t> = 1.99, 82.6% Female), were recruited over SONA and compensated with class credit. The majority of this sample studied Social Science (35%) and Health Science (32%).</a:t>
            </a:r>
            <a:endParaRPr lang="en-US" sz="1400" dirty="0">
              <a:solidFill>
                <a:srgbClr val="2E344C"/>
              </a:solidFill>
              <a:latin typeface="+mj-lt"/>
            </a:endParaRPr>
          </a:p>
          <a:p>
            <a:pPr algn="ctr">
              <a:spcAft>
                <a:spcPts val="1800"/>
              </a:spcAft>
            </a:pPr>
            <a:r>
              <a:rPr lang="en-US" sz="2600" dirty="0">
                <a:solidFill>
                  <a:srgbClr val="2E344C"/>
                </a:solidFill>
                <a:latin typeface="+mj-lt"/>
              </a:rPr>
              <a:t>Control: n=82    Experimental: n=83</a:t>
            </a:r>
            <a:endParaRPr lang="en-US" sz="2600" b="1" dirty="0">
              <a:solidFill>
                <a:srgbClr val="2E344C"/>
              </a:solidFill>
              <a:latin typeface="+mj-lt"/>
            </a:endParaRPr>
          </a:p>
          <a:p>
            <a:pPr algn="ctr">
              <a:spcAft>
                <a:spcPts val="600"/>
              </a:spcAft>
            </a:pPr>
            <a:endParaRPr lang="en-US" sz="1100" dirty="0">
              <a:solidFill>
                <a:srgbClr val="2E344C"/>
              </a:solidFill>
              <a:latin typeface="Avenir Next LT Pro" panose="020B0504020202020204" pitchFamily="34" charset="0"/>
            </a:endParaRPr>
          </a:p>
        </p:txBody>
      </p:sp>
      <p:grpSp>
        <p:nvGrpSpPr>
          <p:cNvPr id="9" name="Group 8">
            <a:extLst>
              <a:ext uri="{FF2B5EF4-FFF2-40B4-BE49-F238E27FC236}">
                <a16:creationId xmlns:a16="http://schemas.microsoft.com/office/drawing/2014/main" id="{AEF9321A-34BC-44E6-AE6C-03744F69A79B}"/>
              </a:ext>
            </a:extLst>
          </p:cNvPr>
          <p:cNvGrpSpPr/>
          <p:nvPr/>
        </p:nvGrpSpPr>
        <p:grpSpPr>
          <a:xfrm>
            <a:off x="256032" y="15711362"/>
            <a:ext cx="11494671" cy="2310705"/>
            <a:chOff x="246225" y="22506564"/>
            <a:chExt cx="11494671" cy="2310705"/>
          </a:xfrm>
        </p:grpSpPr>
        <p:sp>
          <p:nvSpPr>
            <p:cNvPr id="25" name="Rectangle 24">
              <a:extLst>
                <a:ext uri="{FF2B5EF4-FFF2-40B4-BE49-F238E27FC236}">
                  <a16:creationId xmlns:a16="http://schemas.microsoft.com/office/drawing/2014/main" id="{F72BEBA2-F451-4C22-9346-323BC19F1C86}"/>
                </a:ext>
              </a:extLst>
            </p:cNvPr>
            <p:cNvSpPr/>
            <p:nvPr/>
          </p:nvSpPr>
          <p:spPr>
            <a:xfrm>
              <a:off x="256032" y="22506564"/>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Research Question</a:t>
              </a:r>
              <a:endParaRPr lang="en-CA" sz="4000" b="1" dirty="0"/>
            </a:p>
          </p:txBody>
        </p:sp>
        <p:sp>
          <p:nvSpPr>
            <p:cNvPr id="148" name="Rectangle 147">
              <a:extLst>
                <a:ext uri="{FF2B5EF4-FFF2-40B4-BE49-F238E27FC236}">
                  <a16:creationId xmlns:a16="http://schemas.microsoft.com/office/drawing/2014/main" id="{D72997FF-9740-42C1-99D6-01EFBF1BF9BC}"/>
                </a:ext>
              </a:extLst>
            </p:cNvPr>
            <p:cNvSpPr/>
            <p:nvPr/>
          </p:nvSpPr>
          <p:spPr>
            <a:xfrm>
              <a:off x="246225" y="23131803"/>
              <a:ext cx="11475056" cy="168546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rgbClr val="2E344C"/>
                  </a:solidFill>
                  <a:latin typeface="Avenir Next LT Pro" panose="020B0504020202020204" pitchFamily="34" charset="0"/>
                </a:rPr>
                <a:t>When people see the novel perks offered at modern technology companies, do they use this as evidence that the company prioritizes its employee's well-being and ignore instances of employee exploitation (e.g., unpaid overtime) as they challenge this positive perception?</a:t>
              </a:r>
              <a:endParaRPr lang="en-CA" sz="2600" dirty="0">
                <a:latin typeface="Avenir Next LT Pro" panose="020B0504020202020204" pitchFamily="34" charset="0"/>
              </a:endParaRPr>
            </a:p>
          </p:txBody>
        </p:sp>
      </p:grpSp>
      <p:cxnSp>
        <p:nvCxnSpPr>
          <p:cNvPr id="6" name="Straight Connector 5">
            <a:extLst>
              <a:ext uri="{FF2B5EF4-FFF2-40B4-BE49-F238E27FC236}">
                <a16:creationId xmlns:a16="http://schemas.microsoft.com/office/drawing/2014/main" id="{7CBB837E-260F-4AC5-BE85-D1BA29D5A772}"/>
              </a:ext>
            </a:extLst>
          </p:cNvPr>
          <p:cNvCxnSpPr/>
          <p:nvPr/>
        </p:nvCxnSpPr>
        <p:spPr>
          <a:xfrm>
            <a:off x="602435" y="31284035"/>
            <a:ext cx="3411940" cy="0"/>
          </a:xfrm>
          <a:prstGeom prst="line">
            <a:avLst/>
          </a:prstGeom>
          <a:ln w="28575">
            <a:solidFill>
              <a:srgbClr val="2E344C"/>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C4327F4C-F6C1-453F-A862-25D5AB7A37C8}"/>
              </a:ext>
            </a:extLst>
          </p:cNvPr>
          <p:cNvGrpSpPr/>
          <p:nvPr/>
        </p:nvGrpSpPr>
        <p:grpSpPr>
          <a:xfrm>
            <a:off x="5988656" y="27437768"/>
            <a:ext cx="6769099" cy="5063454"/>
            <a:chOff x="5331598" y="26921757"/>
            <a:chExt cx="5959408" cy="4457785"/>
          </a:xfrm>
        </p:grpSpPr>
        <p:graphicFrame>
          <p:nvGraphicFramePr>
            <p:cNvPr id="166" name="Chart 165">
              <a:extLst>
                <a:ext uri="{FF2B5EF4-FFF2-40B4-BE49-F238E27FC236}">
                  <a16:creationId xmlns:a16="http://schemas.microsoft.com/office/drawing/2014/main" id="{8B4CFC0F-B7C6-4BFB-8451-E5D9D1C6B043}"/>
                </a:ext>
              </a:extLst>
            </p:cNvPr>
            <p:cNvGraphicFramePr/>
            <p:nvPr>
              <p:extLst>
                <p:ext uri="{D42A27DB-BD31-4B8C-83A1-F6EECF244321}">
                  <p14:modId xmlns:p14="http://schemas.microsoft.com/office/powerpoint/2010/main" val="2329299604"/>
                </p:ext>
              </p:extLst>
            </p:nvPr>
          </p:nvGraphicFramePr>
          <p:xfrm>
            <a:off x="5331598" y="26921757"/>
            <a:ext cx="5959408" cy="4457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8" name="Chart 167">
              <a:extLst>
                <a:ext uri="{FF2B5EF4-FFF2-40B4-BE49-F238E27FC236}">
                  <a16:creationId xmlns:a16="http://schemas.microsoft.com/office/drawing/2014/main" id="{9595F540-82ED-4992-AB8E-043D990221B9}"/>
                </a:ext>
              </a:extLst>
            </p:cNvPr>
            <p:cNvGraphicFramePr/>
            <p:nvPr>
              <p:extLst>
                <p:ext uri="{D42A27DB-BD31-4B8C-83A1-F6EECF244321}">
                  <p14:modId xmlns:p14="http://schemas.microsoft.com/office/powerpoint/2010/main" val="30613958"/>
                </p:ext>
              </p:extLst>
            </p:nvPr>
          </p:nvGraphicFramePr>
          <p:xfrm>
            <a:off x="5614055" y="27370086"/>
            <a:ext cx="5522279" cy="3540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5" name="Chart 174">
              <a:extLst>
                <a:ext uri="{FF2B5EF4-FFF2-40B4-BE49-F238E27FC236}">
                  <a16:creationId xmlns:a16="http://schemas.microsoft.com/office/drawing/2014/main" id="{4864A11F-FA78-4E68-A523-7154171C1248}"/>
                </a:ext>
              </a:extLst>
            </p:cNvPr>
            <p:cNvGraphicFramePr/>
            <p:nvPr>
              <p:extLst>
                <p:ext uri="{D42A27DB-BD31-4B8C-83A1-F6EECF244321}">
                  <p14:modId xmlns:p14="http://schemas.microsoft.com/office/powerpoint/2010/main" val="3724839384"/>
                </p:ext>
              </p:extLst>
            </p:nvPr>
          </p:nvGraphicFramePr>
          <p:xfrm>
            <a:off x="6853057" y="28150983"/>
            <a:ext cx="2929470" cy="2562786"/>
          </p:xfrm>
          <a:graphic>
            <a:graphicData uri="http://schemas.openxmlformats.org/drawingml/2006/chart">
              <c:chart xmlns:c="http://schemas.openxmlformats.org/drawingml/2006/chart" xmlns:r="http://schemas.openxmlformats.org/officeDocument/2006/relationships" r:id="rId4"/>
            </a:graphicData>
          </a:graphic>
        </p:graphicFrame>
        <p:sp>
          <p:nvSpPr>
            <p:cNvPr id="178" name="TextBox 177">
              <a:extLst>
                <a:ext uri="{FF2B5EF4-FFF2-40B4-BE49-F238E27FC236}">
                  <a16:creationId xmlns:a16="http://schemas.microsoft.com/office/drawing/2014/main" id="{B036D36D-F0E8-4298-AA98-C9BBAB38B654}"/>
                </a:ext>
              </a:extLst>
            </p:cNvPr>
            <p:cNvSpPr txBox="1"/>
            <p:nvPr/>
          </p:nvSpPr>
          <p:spPr>
            <a:xfrm>
              <a:off x="8328555" y="29207256"/>
              <a:ext cx="184731" cy="369332"/>
            </a:xfrm>
            <a:prstGeom prst="rect">
              <a:avLst/>
            </a:prstGeom>
            <a:noFill/>
          </p:spPr>
          <p:txBody>
            <a:bodyPr wrap="none" rtlCol="0">
              <a:spAutoFit/>
            </a:bodyPr>
            <a:lstStyle/>
            <a:p>
              <a:pPr algn="ctr" defTabSz="914400"/>
              <a:endParaRPr lang="en-CA" dirty="0">
                <a:solidFill>
                  <a:srgbClr val="8F99BB">
                    <a:lumMod val="50000"/>
                  </a:srgbClr>
                </a:solidFill>
                <a:latin typeface="Avenir Next LT Pro"/>
              </a:endParaRPr>
            </a:p>
          </p:txBody>
        </p:sp>
      </p:grpSp>
      <p:grpSp>
        <p:nvGrpSpPr>
          <p:cNvPr id="189" name="Group 188">
            <a:extLst>
              <a:ext uri="{FF2B5EF4-FFF2-40B4-BE49-F238E27FC236}">
                <a16:creationId xmlns:a16="http://schemas.microsoft.com/office/drawing/2014/main" id="{7623E564-5B64-4827-926D-5D7C7ED1B026}"/>
              </a:ext>
            </a:extLst>
          </p:cNvPr>
          <p:cNvGrpSpPr/>
          <p:nvPr/>
        </p:nvGrpSpPr>
        <p:grpSpPr>
          <a:xfrm>
            <a:off x="4348340" y="27292505"/>
            <a:ext cx="2490717" cy="5174546"/>
            <a:chOff x="9240369" y="25976467"/>
            <a:chExt cx="2490717" cy="5174546"/>
          </a:xfrm>
        </p:grpSpPr>
        <p:sp>
          <p:nvSpPr>
            <p:cNvPr id="180" name="Rectangle 179">
              <a:extLst>
                <a:ext uri="{FF2B5EF4-FFF2-40B4-BE49-F238E27FC236}">
                  <a16:creationId xmlns:a16="http://schemas.microsoft.com/office/drawing/2014/main" id="{5727EBBF-D6D9-4B3B-B76C-1938B325488A}"/>
                </a:ext>
              </a:extLst>
            </p:cNvPr>
            <p:cNvSpPr/>
            <p:nvPr/>
          </p:nvSpPr>
          <p:spPr>
            <a:xfrm>
              <a:off x="9249241" y="25976467"/>
              <a:ext cx="2481845" cy="676656"/>
            </a:xfrm>
            <a:prstGeom prst="rect">
              <a:avLst/>
            </a:prstGeom>
            <a:solidFill>
              <a:srgbClr val="FF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Social Sciences (35%)</a:t>
              </a:r>
              <a:endParaRPr lang="en-CA" sz="2000" dirty="0">
                <a:solidFill>
                  <a:prstClr val="black"/>
                </a:solidFill>
                <a:latin typeface="Avenir Next LT Pro"/>
              </a:endParaRPr>
            </a:p>
          </p:txBody>
        </p:sp>
        <p:sp>
          <p:nvSpPr>
            <p:cNvPr id="181" name="Rectangle 180">
              <a:extLst>
                <a:ext uri="{FF2B5EF4-FFF2-40B4-BE49-F238E27FC236}">
                  <a16:creationId xmlns:a16="http://schemas.microsoft.com/office/drawing/2014/main" id="{F0269A77-B220-47F2-909F-8040B009F23D}"/>
                </a:ext>
              </a:extLst>
            </p:cNvPr>
            <p:cNvSpPr/>
            <p:nvPr/>
          </p:nvSpPr>
          <p:spPr>
            <a:xfrm>
              <a:off x="9249241" y="26757903"/>
              <a:ext cx="2481845" cy="676656"/>
            </a:xfrm>
            <a:prstGeom prst="rect">
              <a:avLst/>
            </a:prstGeom>
            <a:solidFill>
              <a:srgbClr val="FE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Health Sciences (32%)</a:t>
              </a:r>
              <a:endParaRPr lang="en-CA" sz="2000" dirty="0">
                <a:solidFill>
                  <a:prstClr val="black"/>
                </a:solidFill>
                <a:latin typeface="Avenir Next LT Pro"/>
              </a:endParaRPr>
            </a:p>
          </p:txBody>
        </p:sp>
        <p:sp>
          <p:nvSpPr>
            <p:cNvPr id="182" name="Rectangle 181">
              <a:extLst>
                <a:ext uri="{FF2B5EF4-FFF2-40B4-BE49-F238E27FC236}">
                  <a16:creationId xmlns:a16="http://schemas.microsoft.com/office/drawing/2014/main" id="{148DCBD9-50C5-4D3A-925F-2D971000F4E3}"/>
                </a:ext>
              </a:extLst>
            </p:cNvPr>
            <p:cNvSpPr/>
            <p:nvPr/>
          </p:nvSpPr>
          <p:spPr>
            <a:xfrm>
              <a:off x="9249241" y="27542312"/>
              <a:ext cx="2481845" cy="365760"/>
            </a:xfrm>
            <a:prstGeom prst="rect">
              <a:avLst/>
            </a:prstGeom>
            <a:solidFill>
              <a:srgbClr val="FE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Education (18%)</a:t>
              </a:r>
              <a:endParaRPr lang="en-CA" sz="2000" dirty="0">
                <a:solidFill>
                  <a:prstClr val="black"/>
                </a:solidFill>
                <a:latin typeface="Avenir Next LT Pro"/>
              </a:endParaRPr>
            </a:p>
          </p:txBody>
        </p:sp>
        <p:sp>
          <p:nvSpPr>
            <p:cNvPr id="183" name="Rectangle 182">
              <a:extLst>
                <a:ext uri="{FF2B5EF4-FFF2-40B4-BE49-F238E27FC236}">
                  <a16:creationId xmlns:a16="http://schemas.microsoft.com/office/drawing/2014/main" id="{B7783D0B-E976-4623-95A3-4FDE616C452B}"/>
                </a:ext>
              </a:extLst>
            </p:cNvPr>
            <p:cNvSpPr/>
            <p:nvPr/>
          </p:nvSpPr>
          <p:spPr>
            <a:xfrm>
              <a:off x="9240369" y="28010829"/>
              <a:ext cx="2481845" cy="676656"/>
            </a:xfrm>
            <a:prstGeom prst="rect">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Mathematics and Science (5%)</a:t>
              </a:r>
              <a:endParaRPr lang="en-CA" sz="2000" dirty="0">
                <a:solidFill>
                  <a:prstClr val="black"/>
                </a:solidFill>
                <a:latin typeface="Avenir Next LT Pro"/>
              </a:endParaRPr>
            </a:p>
          </p:txBody>
        </p:sp>
        <p:sp>
          <p:nvSpPr>
            <p:cNvPr id="185" name="Rectangle 184">
              <a:extLst>
                <a:ext uri="{FF2B5EF4-FFF2-40B4-BE49-F238E27FC236}">
                  <a16:creationId xmlns:a16="http://schemas.microsoft.com/office/drawing/2014/main" id="{97F19BAD-453E-48C3-A9A1-205A228CC853}"/>
                </a:ext>
              </a:extLst>
            </p:cNvPr>
            <p:cNvSpPr/>
            <p:nvPr/>
          </p:nvSpPr>
          <p:spPr>
            <a:xfrm>
              <a:off x="9249241" y="28789905"/>
              <a:ext cx="2481845" cy="676656"/>
            </a:xfrm>
            <a:prstGeom prst="rect">
              <a:avLst/>
            </a:prstGeom>
            <a:solidFill>
              <a:srgbClr val="E1D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&gt;20 years old (69%)</a:t>
              </a:r>
              <a:endParaRPr lang="en-CA" sz="2000" dirty="0">
                <a:solidFill>
                  <a:prstClr val="black"/>
                </a:solidFill>
                <a:latin typeface="Avenir Next LT Pro"/>
              </a:endParaRPr>
            </a:p>
          </p:txBody>
        </p:sp>
        <p:sp>
          <p:nvSpPr>
            <p:cNvPr id="186" name="Rectangle 185">
              <a:extLst>
                <a:ext uri="{FF2B5EF4-FFF2-40B4-BE49-F238E27FC236}">
                  <a16:creationId xmlns:a16="http://schemas.microsoft.com/office/drawing/2014/main" id="{DA570AE2-C061-44A4-A96C-04D358F9E5AA}"/>
                </a:ext>
              </a:extLst>
            </p:cNvPr>
            <p:cNvSpPr/>
            <p:nvPr/>
          </p:nvSpPr>
          <p:spPr>
            <a:xfrm>
              <a:off x="9249241" y="29555741"/>
              <a:ext cx="2481845" cy="675642"/>
            </a:xfrm>
            <a:prstGeom prst="rect">
              <a:avLst/>
            </a:prstGeom>
            <a:solidFill>
              <a:srgbClr val="B49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20-25 years old (31%)</a:t>
              </a:r>
              <a:endParaRPr lang="en-CA" sz="2000" dirty="0">
                <a:solidFill>
                  <a:prstClr val="black"/>
                </a:solidFill>
                <a:latin typeface="Avenir Next LT Pro"/>
              </a:endParaRPr>
            </a:p>
          </p:txBody>
        </p:sp>
        <p:sp>
          <p:nvSpPr>
            <p:cNvPr id="187" name="Rectangle 186">
              <a:extLst>
                <a:ext uri="{FF2B5EF4-FFF2-40B4-BE49-F238E27FC236}">
                  <a16:creationId xmlns:a16="http://schemas.microsoft.com/office/drawing/2014/main" id="{2FFD9B3A-E9E8-4511-AB5C-BD0C5957FB81}"/>
                </a:ext>
              </a:extLst>
            </p:cNvPr>
            <p:cNvSpPr/>
            <p:nvPr/>
          </p:nvSpPr>
          <p:spPr>
            <a:xfrm>
              <a:off x="9240369" y="30333747"/>
              <a:ext cx="2481845" cy="365760"/>
            </a:xfrm>
            <a:prstGeom prst="rect">
              <a:avLst/>
            </a:prstGeom>
            <a:solidFill>
              <a:srgbClr val="D2D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Female (83%)</a:t>
              </a:r>
              <a:endParaRPr lang="en-CA" sz="2000" dirty="0">
                <a:solidFill>
                  <a:prstClr val="black"/>
                </a:solidFill>
                <a:latin typeface="Avenir Next LT Pro"/>
              </a:endParaRPr>
            </a:p>
          </p:txBody>
        </p:sp>
        <p:sp>
          <p:nvSpPr>
            <p:cNvPr id="188" name="Rectangle 187">
              <a:extLst>
                <a:ext uri="{FF2B5EF4-FFF2-40B4-BE49-F238E27FC236}">
                  <a16:creationId xmlns:a16="http://schemas.microsoft.com/office/drawing/2014/main" id="{05A80C48-B6B2-45E5-A457-3C2D69E28EBF}"/>
                </a:ext>
              </a:extLst>
            </p:cNvPr>
            <p:cNvSpPr/>
            <p:nvPr/>
          </p:nvSpPr>
          <p:spPr>
            <a:xfrm>
              <a:off x="9249240" y="30785253"/>
              <a:ext cx="2481845" cy="365760"/>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Male (17%)</a:t>
              </a:r>
              <a:endParaRPr lang="en-CA" sz="2000" dirty="0">
                <a:solidFill>
                  <a:prstClr val="black"/>
                </a:solidFill>
                <a:latin typeface="Avenir Next LT Pro"/>
              </a:endParaRPr>
            </a:p>
          </p:txBody>
        </p:sp>
      </p:grpSp>
      <p:sp>
        <p:nvSpPr>
          <p:cNvPr id="94" name="Rectangle 93">
            <a:extLst>
              <a:ext uri="{FF2B5EF4-FFF2-40B4-BE49-F238E27FC236}">
                <a16:creationId xmlns:a16="http://schemas.microsoft.com/office/drawing/2014/main" id="{D071CEEF-B669-4D5B-8346-3AEF7E3DB4E0}"/>
              </a:ext>
            </a:extLst>
          </p:cNvPr>
          <p:cNvSpPr/>
          <p:nvPr/>
        </p:nvSpPr>
        <p:spPr>
          <a:xfrm>
            <a:off x="256032" y="5793937"/>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Organizational Culture</a:t>
            </a:r>
            <a:endParaRPr lang="en-CA" sz="2800" b="1" dirty="0"/>
          </a:p>
        </p:txBody>
      </p:sp>
      <p:sp>
        <p:nvSpPr>
          <p:cNvPr id="95" name="Rectangle 94">
            <a:extLst>
              <a:ext uri="{FF2B5EF4-FFF2-40B4-BE49-F238E27FC236}">
                <a16:creationId xmlns:a16="http://schemas.microsoft.com/office/drawing/2014/main" id="{F601D570-AA6D-4E52-8026-61A6BE42B074}"/>
              </a:ext>
            </a:extLst>
          </p:cNvPr>
          <p:cNvSpPr/>
          <p:nvPr/>
        </p:nvSpPr>
        <p:spPr>
          <a:xfrm>
            <a:off x="265839" y="8256591"/>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Competing Values Framework</a:t>
            </a:r>
            <a:endParaRPr lang="en-CA" sz="2800" b="1" dirty="0"/>
          </a:p>
        </p:txBody>
      </p:sp>
      <p:sp>
        <p:nvSpPr>
          <p:cNvPr id="96" name="Rectangle 95">
            <a:extLst>
              <a:ext uri="{FF2B5EF4-FFF2-40B4-BE49-F238E27FC236}">
                <a16:creationId xmlns:a16="http://schemas.microsoft.com/office/drawing/2014/main" id="{000A86C9-ACB5-40F8-8B04-60B5FAC7EF16}"/>
              </a:ext>
            </a:extLst>
          </p:cNvPr>
          <p:cNvSpPr/>
          <p:nvPr/>
        </p:nvSpPr>
        <p:spPr>
          <a:xfrm>
            <a:off x="247906" y="11799517"/>
            <a:ext cx="11484863"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a:t>
            </a:r>
            <a:endParaRPr lang="en-CA" sz="2800" b="1" dirty="0"/>
          </a:p>
        </p:txBody>
      </p:sp>
      <p:sp>
        <p:nvSpPr>
          <p:cNvPr id="99" name="Rectangle 98">
            <a:extLst>
              <a:ext uri="{FF2B5EF4-FFF2-40B4-BE49-F238E27FC236}">
                <a16:creationId xmlns:a16="http://schemas.microsoft.com/office/drawing/2014/main" id="{C5AAE713-FFE6-47CD-A0BB-F41714DE45EB}"/>
              </a:ext>
            </a:extLst>
          </p:cNvPr>
          <p:cNvSpPr/>
          <p:nvPr/>
        </p:nvSpPr>
        <p:spPr>
          <a:xfrm>
            <a:off x="265839" y="8665722"/>
            <a:ext cx="6166439" cy="278629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rPr>
              <a:t>Measures where an organizations values lay along two dimensions to diagnose its primary culture as one of four styles.</a:t>
            </a:r>
          </a:p>
          <a:p>
            <a:pPr marL="0" marR="0" lvl="0" indent="0" algn="l" defTabSz="914400" rtl="0" eaLnBrk="1" fontAlgn="auto" latinLnBrk="0" hangingPunct="1">
              <a:lnSpc>
                <a:spcPct val="100000"/>
              </a:lnSpc>
              <a:spcBef>
                <a:spcPts val="0"/>
              </a:spcBef>
              <a:spcAft>
                <a:spcPts val="1200"/>
              </a:spcAft>
              <a:buClrTx/>
              <a:buSzTx/>
              <a:buFontTx/>
              <a:buNone/>
              <a:tabLst/>
              <a:defRPr/>
            </a:pPr>
            <a:r>
              <a:rPr lang="en-US" sz="2400" dirty="0">
                <a:solidFill>
                  <a:srgbClr val="8F99BB">
                    <a:lumMod val="75000"/>
                  </a:srgbClr>
                </a:solidFill>
                <a:latin typeface="Avenir Next LT Pro"/>
              </a:rPr>
              <a:t>Clan culture is focused on its employee's well-being, while Adhocracy culture prioritizes flexibility and rapid innovation to stay ahead of the competition.</a:t>
            </a:r>
            <a:endParaRPr kumimoji="0" lang="en-US" sz="2400" b="0" i="0" u="none" strike="noStrike" kern="120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00" name="Rectangle 99">
            <a:extLst>
              <a:ext uri="{FF2B5EF4-FFF2-40B4-BE49-F238E27FC236}">
                <a16:creationId xmlns:a16="http://schemas.microsoft.com/office/drawing/2014/main" id="{B7717DF8-C73B-4E37-A6E6-D96E6AF2D70A}"/>
              </a:ext>
            </a:extLst>
          </p:cNvPr>
          <p:cNvSpPr/>
          <p:nvPr/>
        </p:nvSpPr>
        <p:spPr>
          <a:xfrm>
            <a:off x="246225" y="12783301"/>
            <a:ext cx="11484863"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 Theory</a:t>
            </a:r>
            <a:endParaRPr lang="en-CA" sz="2800" b="1" dirty="0"/>
          </a:p>
        </p:txBody>
      </p:sp>
      <p:graphicFrame>
        <p:nvGraphicFramePr>
          <p:cNvPr id="101" name="Diagram 100">
            <a:extLst>
              <a:ext uri="{FF2B5EF4-FFF2-40B4-BE49-F238E27FC236}">
                <a16:creationId xmlns:a16="http://schemas.microsoft.com/office/drawing/2014/main" id="{970B7652-CBC3-469F-999E-CEF0D8833299}"/>
              </a:ext>
            </a:extLst>
          </p:cNvPr>
          <p:cNvGraphicFramePr/>
          <p:nvPr>
            <p:extLst>
              <p:ext uri="{D42A27DB-BD31-4B8C-83A1-F6EECF244321}">
                <p14:modId xmlns:p14="http://schemas.microsoft.com/office/powerpoint/2010/main" val="2244350480"/>
              </p:ext>
            </p:extLst>
          </p:nvPr>
        </p:nvGraphicFramePr>
        <p:xfrm>
          <a:off x="238121" y="13394645"/>
          <a:ext cx="11502775" cy="19445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2" name="Rectangle 101">
            <a:extLst>
              <a:ext uri="{FF2B5EF4-FFF2-40B4-BE49-F238E27FC236}">
                <a16:creationId xmlns:a16="http://schemas.microsoft.com/office/drawing/2014/main" id="{DA6DB530-E541-42E5-873C-68441D3FAEE6}"/>
              </a:ext>
            </a:extLst>
          </p:cNvPr>
          <p:cNvSpPr/>
          <p:nvPr/>
        </p:nvSpPr>
        <p:spPr>
          <a:xfrm>
            <a:off x="256032" y="22132000"/>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Key Variable Definitions</a:t>
            </a:r>
            <a:endParaRPr lang="en-CA" sz="4000" b="1" dirty="0"/>
          </a:p>
        </p:txBody>
      </p:sp>
      <p:grpSp>
        <p:nvGrpSpPr>
          <p:cNvPr id="33" name="Group 32">
            <a:extLst>
              <a:ext uri="{FF2B5EF4-FFF2-40B4-BE49-F238E27FC236}">
                <a16:creationId xmlns:a16="http://schemas.microsoft.com/office/drawing/2014/main" id="{73F40428-5EB4-4199-915F-8322B9FA8431}"/>
              </a:ext>
            </a:extLst>
          </p:cNvPr>
          <p:cNvGrpSpPr/>
          <p:nvPr/>
        </p:nvGrpSpPr>
        <p:grpSpPr>
          <a:xfrm>
            <a:off x="246224" y="22885752"/>
            <a:ext cx="11484862" cy="1060543"/>
            <a:chOff x="246224" y="22885753"/>
            <a:chExt cx="11484862" cy="914588"/>
          </a:xfrm>
        </p:grpSpPr>
        <p:sp>
          <p:nvSpPr>
            <p:cNvPr id="130" name="Rectangle 129">
              <a:extLst>
                <a:ext uri="{FF2B5EF4-FFF2-40B4-BE49-F238E27FC236}">
                  <a16:creationId xmlns:a16="http://schemas.microsoft.com/office/drawing/2014/main" id="{65D60AD8-C8E8-4656-BE51-A1BD8954F1E9}"/>
                </a:ext>
              </a:extLst>
            </p:cNvPr>
            <p:cNvSpPr/>
            <p:nvPr/>
          </p:nvSpPr>
          <p:spPr>
            <a:xfrm>
              <a:off x="1062590" y="22887088"/>
              <a:ext cx="10668496" cy="84305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2" name="Rectangle 131">
              <a:extLst>
                <a:ext uri="{FF2B5EF4-FFF2-40B4-BE49-F238E27FC236}">
                  <a16:creationId xmlns:a16="http://schemas.microsoft.com/office/drawing/2014/main" id="{D6C08B0F-B8ED-40F1-8D61-59E3FB1B2CBC}"/>
                </a:ext>
              </a:extLst>
            </p:cNvPr>
            <p:cNvSpPr/>
            <p:nvPr/>
          </p:nvSpPr>
          <p:spPr>
            <a:xfrm>
              <a:off x="246224" y="22885753"/>
              <a:ext cx="862169" cy="843049"/>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prstClr val="white"/>
                  </a:solidFill>
                  <a:effectLst/>
                  <a:uLnTx/>
                  <a:uFillTx/>
                  <a:latin typeface="Avenir Next LT Pro"/>
                  <a:ea typeface="+mn-ea"/>
                  <a:cs typeface="+mn-cs"/>
                </a:rPr>
                <a:t>IV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27" name="TextBox 26">
              <a:extLst>
                <a:ext uri="{FF2B5EF4-FFF2-40B4-BE49-F238E27FC236}">
                  <a16:creationId xmlns:a16="http://schemas.microsoft.com/office/drawing/2014/main" id="{EA1CBAF5-26A2-4297-BF2D-B5FA31CB3A72}"/>
                </a:ext>
              </a:extLst>
            </p:cNvPr>
            <p:cNvSpPr txBox="1"/>
            <p:nvPr/>
          </p:nvSpPr>
          <p:spPr>
            <a:xfrm>
              <a:off x="1112693" y="22927144"/>
              <a:ext cx="2591090" cy="424672"/>
            </a:xfrm>
            <a:prstGeom prst="rect">
              <a:avLst/>
            </a:prstGeom>
            <a:noFill/>
          </p:spPr>
          <p:txBody>
            <a:bodyPr wrap="square" rtlCol="0">
              <a:spAutoFit/>
            </a:bodyPr>
            <a:lstStyle/>
            <a:p>
              <a:pPr algn="r"/>
              <a:r>
                <a:rPr lang="en-US" sz="2600" b="1" dirty="0">
                  <a:solidFill>
                    <a:srgbClr val="2E344C"/>
                  </a:solidFill>
                  <a:latin typeface="+mj-lt"/>
                </a:rPr>
                <a:t>Clan culture perk </a:t>
              </a:r>
              <a:r>
                <a:rPr lang="en-US" sz="2600" b="1" dirty="0">
                  <a:solidFill>
                    <a:srgbClr val="2E344C"/>
                  </a:solidFill>
                  <a:latin typeface="Avenir Next LT Pro" panose="020B0504020202020204" pitchFamily="34" charset="0"/>
                </a:rPr>
                <a:t>:</a:t>
              </a:r>
              <a:endParaRPr lang="en-CA" sz="2600" b="1" dirty="0"/>
            </a:p>
          </p:txBody>
        </p:sp>
        <p:sp>
          <p:nvSpPr>
            <p:cNvPr id="28" name="TextBox 27">
              <a:extLst>
                <a:ext uri="{FF2B5EF4-FFF2-40B4-BE49-F238E27FC236}">
                  <a16:creationId xmlns:a16="http://schemas.microsoft.com/office/drawing/2014/main" id="{D83E7403-B3CB-4C91-A101-5621809EB12A}"/>
                </a:ext>
              </a:extLst>
            </p:cNvPr>
            <p:cNvSpPr txBox="1"/>
            <p:nvPr/>
          </p:nvSpPr>
          <p:spPr>
            <a:xfrm>
              <a:off x="3703782" y="22907789"/>
              <a:ext cx="8027304" cy="892552"/>
            </a:xfrm>
            <a:prstGeom prst="rect">
              <a:avLst/>
            </a:prstGeom>
            <a:noFill/>
          </p:spPr>
          <p:txBody>
            <a:bodyPr wrap="square" rtlCol="0">
              <a:spAutoFit/>
            </a:bodyPr>
            <a:lstStyle/>
            <a:p>
              <a:r>
                <a:rPr lang="en-US" sz="2600" dirty="0">
                  <a:solidFill>
                    <a:srgbClr val="2E344C"/>
                  </a:solidFill>
                  <a:latin typeface="+mj-lt"/>
                </a:rPr>
                <a:t>A perk offered by a company that is novel and fun (e.g., staff gym)</a:t>
              </a:r>
              <a:endParaRPr lang="en-CA" sz="2600" dirty="0">
                <a:latin typeface="+mj-lt"/>
              </a:endParaRPr>
            </a:p>
          </p:txBody>
        </p:sp>
      </p:grpSp>
      <p:sp>
        <p:nvSpPr>
          <p:cNvPr id="111" name="TextBox 110">
            <a:extLst>
              <a:ext uri="{FF2B5EF4-FFF2-40B4-BE49-F238E27FC236}">
                <a16:creationId xmlns:a16="http://schemas.microsoft.com/office/drawing/2014/main" id="{B85B4EA9-D433-429B-B23A-88FC528F00BF}"/>
              </a:ext>
            </a:extLst>
          </p:cNvPr>
          <p:cNvSpPr txBox="1"/>
          <p:nvPr/>
        </p:nvSpPr>
        <p:spPr>
          <a:xfrm>
            <a:off x="12113329" y="22441489"/>
            <a:ext cx="376401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84" name="TextBox 83">
            <a:extLst>
              <a:ext uri="{FF2B5EF4-FFF2-40B4-BE49-F238E27FC236}">
                <a16:creationId xmlns:a16="http://schemas.microsoft.com/office/drawing/2014/main" id="{E75BD494-D2CF-49DF-B5FF-FDA4B8FB30D1}"/>
              </a:ext>
            </a:extLst>
          </p:cNvPr>
          <p:cNvSpPr txBox="1"/>
          <p:nvPr/>
        </p:nvSpPr>
        <p:spPr>
          <a:xfrm>
            <a:off x="12620463" y="23946296"/>
            <a:ext cx="320315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136" name="Rectangle 135">
            <a:extLst>
              <a:ext uri="{FF2B5EF4-FFF2-40B4-BE49-F238E27FC236}">
                <a16:creationId xmlns:a16="http://schemas.microsoft.com/office/drawing/2014/main" id="{4945436F-9BBE-4291-A285-059573B545F4}"/>
              </a:ext>
            </a:extLst>
          </p:cNvPr>
          <p:cNvSpPr/>
          <p:nvPr/>
        </p:nvSpPr>
        <p:spPr>
          <a:xfrm>
            <a:off x="26619036" y="5529885"/>
            <a:ext cx="8214652" cy="659488"/>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Experimental</a:t>
            </a:r>
            <a:endParaRPr lang="en-CA" sz="3200" b="1" dirty="0"/>
          </a:p>
        </p:txBody>
      </p:sp>
      <p:sp>
        <p:nvSpPr>
          <p:cNvPr id="137" name="Rectangle 136">
            <a:extLst>
              <a:ext uri="{FF2B5EF4-FFF2-40B4-BE49-F238E27FC236}">
                <a16:creationId xmlns:a16="http://schemas.microsoft.com/office/drawing/2014/main" id="{86A570EB-DBFF-4CA1-9A68-72387DE55592}"/>
              </a:ext>
            </a:extLst>
          </p:cNvPr>
          <p:cNvSpPr/>
          <p:nvPr/>
        </p:nvSpPr>
        <p:spPr>
          <a:xfrm>
            <a:off x="18153753" y="5529885"/>
            <a:ext cx="8214651" cy="660309"/>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a:t>
            </a:r>
            <a:endParaRPr lang="en-CA" sz="3200" b="1" dirty="0"/>
          </a:p>
        </p:txBody>
      </p:sp>
      <p:pic>
        <p:nvPicPr>
          <p:cNvPr id="138" name="Picture 137" descr="Graphical user interface, application&#10;&#10;Description automatically generated">
            <a:extLst>
              <a:ext uri="{FF2B5EF4-FFF2-40B4-BE49-F238E27FC236}">
                <a16:creationId xmlns:a16="http://schemas.microsoft.com/office/drawing/2014/main" id="{E2343501-F891-44E4-9510-1E7F111BF3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3753" y="6248435"/>
            <a:ext cx="8214651" cy="5108486"/>
          </a:xfrm>
          <a:prstGeom prst="rect">
            <a:avLst/>
          </a:prstGeom>
        </p:spPr>
      </p:pic>
      <p:pic>
        <p:nvPicPr>
          <p:cNvPr id="139" name="Picture 138" descr="Graphical user interface, application&#10;&#10;Description automatically generated">
            <a:extLst>
              <a:ext uri="{FF2B5EF4-FFF2-40B4-BE49-F238E27FC236}">
                <a16:creationId xmlns:a16="http://schemas.microsoft.com/office/drawing/2014/main" id="{60FC5245-E443-4226-89A9-F679B6DF42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19036" y="6193497"/>
            <a:ext cx="8214652" cy="5163423"/>
          </a:xfrm>
          <a:prstGeom prst="rect">
            <a:avLst/>
          </a:prstGeom>
        </p:spPr>
      </p:pic>
      <p:sp>
        <p:nvSpPr>
          <p:cNvPr id="140" name="Rectangle 139">
            <a:extLst>
              <a:ext uri="{FF2B5EF4-FFF2-40B4-BE49-F238E27FC236}">
                <a16:creationId xmlns:a16="http://schemas.microsoft.com/office/drawing/2014/main" id="{0F348E3A-A2B4-446D-9BE3-AB412D6E9911}"/>
              </a:ext>
            </a:extLst>
          </p:cNvPr>
          <p:cNvSpPr/>
          <p:nvPr/>
        </p:nvSpPr>
        <p:spPr>
          <a:xfrm>
            <a:off x="12076176" y="3715082"/>
            <a:ext cx="4995665" cy="1814803"/>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Introduce Participants to a fake tech company and employee</a:t>
            </a:r>
            <a:endParaRPr lang="en-CA" sz="2800" b="1" dirty="0"/>
          </a:p>
        </p:txBody>
      </p:sp>
      <p:sp>
        <p:nvSpPr>
          <p:cNvPr id="142" name="Rectangle 141">
            <a:extLst>
              <a:ext uri="{FF2B5EF4-FFF2-40B4-BE49-F238E27FC236}">
                <a16:creationId xmlns:a16="http://schemas.microsoft.com/office/drawing/2014/main" id="{1EDE6648-1C3B-4F28-89FC-32CB8305903C}"/>
              </a:ext>
            </a:extLst>
          </p:cNvPr>
          <p:cNvSpPr/>
          <p:nvPr/>
        </p:nvSpPr>
        <p:spPr>
          <a:xfrm>
            <a:off x="35915600" y="4596549"/>
            <a:ext cx="7719566" cy="324237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200" dirty="0">
                <a:solidFill>
                  <a:srgbClr val="5E6B9A"/>
                </a:solidFill>
              </a:rPr>
              <a:t>“A manager at CCM is sick, and no one from management can fill in. John is asked to take over the manager's duties until they come back... without compensation”</a:t>
            </a:r>
          </a:p>
        </p:txBody>
      </p:sp>
      <p:sp>
        <p:nvSpPr>
          <p:cNvPr id="143" name="Rectangle 142">
            <a:extLst>
              <a:ext uri="{FF2B5EF4-FFF2-40B4-BE49-F238E27FC236}">
                <a16:creationId xmlns:a16="http://schemas.microsoft.com/office/drawing/2014/main" id="{ACD0852A-4D8B-45F8-B6F8-D84C645F9B6C}"/>
              </a:ext>
            </a:extLst>
          </p:cNvPr>
          <p:cNvSpPr/>
          <p:nvPr/>
        </p:nvSpPr>
        <p:spPr>
          <a:xfrm>
            <a:off x="35915600" y="3715083"/>
            <a:ext cx="7709761" cy="911586"/>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Stories involving employee mistreatment at the company are presented</a:t>
            </a:r>
            <a:endParaRPr lang="en-CA" sz="2800" b="1" dirty="0"/>
          </a:p>
        </p:txBody>
      </p:sp>
      <p:sp>
        <p:nvSpPr>
          <p:cNvPr id="144" name="Rectangle 143">
            <a:extLst>
              <a:ext uri="{FF2B5EF4-FFF2-40B4-BE49-F238E27FC236}">
                <a16:creationId xmlns:a16="http://schemas.microsoft.com/office/drawing/2014/main" id="{37E75929-2739-4B55-967B-9A8A9EBFAB7F}"/>
              </a:ext>
            </a:extLst>
          </p:cNvPr>
          <p:cNvSpPr/>
          <p:nvPr/>
        </p:nvSpPr>
        <p:spPr>
          <a:xfrm>
            <a:off x="35915600" y="8665722"/>
            <a:ext cx="7718361" cy="26362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5E6B9A"/>
                </a:solidFill>
              </a:rPr>
              <a:t>“CCM is behaving reasonably in asking John to take over these duties.” </a:t>
            </a:r>
          </a:p>
          <a:p>
            <a:pPr algn="ctr"/>
            <a:endParaRPr lang="en-US" sz="3200" dirty="0">
              <a:solidFill>
                <a:srgbClr val="5E6B9A"/>
              </a:solidFill>
            </a:endParaRPr>
          </a:p>
          <a:p>
            <a:pPr algn="ctr"/>
            <a:r>
              <a:rPr lang="en-US" sz="3200" dirty="0">
                <a:solidFill>
                  <a:srgbClr val="5E6B9A"/>
                </a:solidFill>
              </a:rPr>
              <a:t>Please rank how strongly you agree: </a:t>
            </a:r>
          </a:p>
          <a:p>
            <a:pPr algn="ctr"/>
            <a:r>
              <a:rPr lang="en-US" sz="3200" dirty="0">
                <a:solidFill>
                  <a:srgbClr val="5E6B9A"/>
                </a:solidFill>
              </a:rPr>
              <a:t> 1= Strongly disagree –  7 = Strongly Agree</a:t>
            </a:r>
          </a:p>
        </p:txBody>
      </p:sp>
      <p:sp>
        <p:nvSpPr>
          <p:cNvPr id="145" name="Rectangle 144">
            <a:extLst>
              <a:ext uri="{FF2B5EF4-FFF2-40B4-BE49-F238E27FC236}">
                <a16:creationId xmlns:a16="http://schemas.microsoft.com/office/drawing/2014/main" id="{A0DB4D89-7826-4470-A4AC-BDEBD2702521}"/>
              </a:ext>
            </a:extLst>
          </p:cNvPr>
          <p:cNvSpPr/>
          <p:nvPr/>
        </p:nvSpPr>
        <p:spPr>
          <a:xfrm>
            <a:off x="35915600" y="8121295"/>
            <a:ext cx="7709761" cy="586241"/>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Measures are scored on 7-point Likert Scales</a:t>
            </a:r>
            <a:endParaRPr lang="en-CA" sz="2800" b="1" dirty="0"/>
          </a:p>
        </p:txBody>
      </p:sp>
      <p:sp>
        <p:nvSpPr>
          <p:cNvPr id="146" name="Rectangle 145">
            <a:extLst>
              <a:ext uri="{FF2B5EF4-FFF2-40B4-BE49-F238E27FC236}">
                <a16:creationId xmlns:a16="http://schemas.microsoft.com/office/drawing/2014/main" id="{16AE954A-A8DD-4EAA-9119-202FA8D77F6E}"/>
              </a:ext>
            </a:extLst>
          </p:cNvPr>
          <p:cNvSpPr/>
          <p:nvPr/>
        </p:nvSpPr>
        <p:spPr>
          <a:xfrm>
            <a:off x="18153753" y="3718727"/>
            <a:ext cx="16679935" cy="1847544"/>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Participants in the control condition are taught about the company's standard employee benefits (e.g., dental) while those in the experimental condition are shown that the company provides its employees with exciting perks such as an in-house pub, a games room, an on-site staff gym and an employee nap room.</a:t>
            </a:r>
            <a:endParaRPr lang="en-CA" sz="2800" b="1" dirty="0"/>
          </a:p>
        </p:txBody>
      </p:sp>
      <p:sp>
        <p:nvSpPr>
          <p:cNvPr id="150" name="Isosceles Triangle 149">
            <a:extLst>
              <a:ext uri="{FF2B5EF4-FFF2-40B4-BE49-F238E27FC236}">
                <a16:creationId xmlns:a16="http://schemas.microsoft.com/office/drawing/2014/main" id="{FEFE5BC9-1C2D-43CF-8CC6-55919F3B8EF0}"/>
              </a:ext>
            </a:extLst>
          </p:cNvPr>
          <p:cNvSpPr/>
          <p:nvPr/>
        </p:nvSpPr>
        <p:spPr>
          <a:xfrm rot="5400000">
            <a:off x="31447539" y="7110465"/>
            <a:ext cx="7577417" cy="805625"/>
          </a:xfrm>
          <a:prstGeom prst="triangle">
            <a:avLst>
              <a:gd name="adj" fmla="val 50000"/>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1" name="Isosceles Triangle 150">
            <a:extLst>
              <a:ext uri="{FF2B5EF4-FFF2-40B4-BE49-F238E27FC236}">
                <a16:creationId xmlns:a16="http://schemas.microsoft.com/office/drawing/2014/main" id="{E50E5496-AC8A-4990-82E5-FE88053FDEFD}"/>
              </a:ext>
            </a:extLst>
          </p:cNvPr>
          <p:cNvSpPr/>
          <p:nvPr/>
        </p:nvSpPr>
        <p:spPr>
          <a:xfrm rot="5400000">
            <a:off x="13667652" y="7117093"/>
            <a:ext cx="7577417" cy="805625"/>
          </a:xfrm>
          <a:prstGeom prst="triangle">
            <a:avLst>
              <a:gd name="adj" fmla="val 50000"/>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2" name="Group 31">
            <a:extLst>
              <a:ext uri="{FF2B5EF4-FFF2-40B4-BE49-F238E27FC236}">
                <a16:creationId xmlns:a16="http://schemas.microsoft.com/office/drawing/2014/main" id="{E6ED0C77-321A-4E5A-944C-DE96288480FA}"/>
              </a:ext>
            </a:extLst>
          </p:cNvPr>
          <p:cNvGrpSpPr/>
          <p:nvPr/>
        </p:nvGrpSpPr>
        <p:grpSpPr>
          <a:xfrm>
            <a:off x="246225" y="24058746"/>
            <a:ext cx="11514065" cy="2301837"/>
            <a:chOff x="246225" y="23886925"/>
            <a:chExt cx="11514065" cy="2473657"/>
          </a:xfrm>
        </p:grpSpPr>
        <p:sp>
          <p:nvSpPr>
            <p:cNvPr id="131" name="Rectangle 130">
              <a:extLst>
                <a:ext uri="{FF2B5EF4-FFF2-40B4-BE49-F238E27FC236}">
                  <a16:creationId xmlns:a16="http://schemas.microsoft.com/office/drawing/2014/main" id="{3C9AFB82-8083-404C-8DC9-7FD9A0EDBB73}"/>
                </a:ext>
              </a:extLst>
            </p:cNvPr>
            <p:cNvSpPr/>
            <p:nvPr/>
          </p:nvSpPr>
          <p:spPr>
            <a:xfrm>
              <a:off x="1072397" y="23886925"/>
              <a:ext cx="10687893" cy="2473655"/>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4" name="Rectangle 133">
              <a:extLst>
                <a:ext uri="{FF2B5EF4-FFF2-40B4-BE49-F238E27FC236}">
                  <a16:creationId xmlns:a16="http://schemas.microsoft.com/office/drawing/2014/main" id="{555B4762-B91C-4C89-BB08-B636A2AF91EE}"/>
                </a:ext>
              </a:extLst>
            </p:cNvPr>
            <p:cNvSpPr/>
            <p:nvPr/>
          </p:nvSpPr>
          <p:spPr>
            <a:xfrm>
              <a:off x="246225" y="23886926"/>
              <a:ext cx="828470" cy="2473656"/>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400" b="1" kern="0" dirty="0">
                  <a:solidFill>
                    <a:prstClr val="white"/>
                  </a:solidFill>
                  <a:latin typeface="Avenir Next LT Pro"/>
                </a:rPr>
                <a:t>D</a:t>
              </a:r>
              <a:r>
                <a:rPr kumimoji="0" lang="en-US" sz="3400" b="1" i="0" u="none" strike="noStrike" kern="0" cap="none" spc="0" normalizeH="0" baseline="0" noProof="0" dirty="0">
                  <a:ln>
                    <a:noFill/>
                  </a:ln>
                  <a:solidFill>
                    <a:prstClr val="white"/>
                  </a:solidFill>
                  <a:effectLst/>
                  <a:uLnTx/>
                  <a:uFillTx/>
                  <a:latin typeface="Avenir Next LT Pro"/>
                  <a:ea typeface="+mn-ea"/>
                  <a:cs typeface="+mn-cs"/>
                </a:rPr>
                <a:t>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52" name="TextBox 151">
              <a:extLst>
                <a:ext uri="{FF2B5EF4-FFF2-40B4-BE49-F238E27FC236}">
                  <a16:creationId xmlns:a16="http://schemas.microsoft.com/office/drawing/2014/main" id="{9F749715-EF65-452C-A3D6-A2BE39E019B0}"/>
                </a:ext>
              </a:extLst>
            </p:cNvPr>
            <p:cNvSpPr txBox="1"/>
            <p:nvPr/>
          </p:nvSpPr>
          <p:spPr>
            <a:xfrm>
              <a:off x="1112692" y="24024659"/>
              <a:ext cx="2581359" cy="529201"/>
            </a:xfrm>
            <a:prstGeom prst="rect">
              <a:avLst/>
            </a:prstGeom>
            <a:noFill/>
          </p:spPr>
          <p:txBody>
            <a:bodyPr wrap="square" rtlCol="0">
              <a:spAutoFit/>
            </a:bodyPr>
            <a:lstStyle/>
            <a:p>
              <a:pPr algn="r"/>
              <a:r>
                <a:rPr lang="en-US" sz="2600" b="1" dirty="0">
                  <a:solidFill>
                    <a:srgbClr val="2E344C"/>
                  </a:solidFill>
                  <a:latin typeface="+mj-lt"/>
                </a:rPr>
                <a:t>Exploitation </a:t>
              </a:r>
              <a:r>
                <a:rPr lang="en-US" sz="2600" b="1" dirty="0">
                  <a:solidFill>
                    <a:srgbClr val="2E344C"/>
                  </a:solidFill>
                  <a:latin typeface="Avenir Next LT Pro" panose="020B0504020202020204" pitchFamily="34" charset="0"/>
                </a:rPr>
                <a:t>:</a:t>
              </a:r>
              <a:endParaRPr lang="en-CA" sz="2600" b="1" dirty="0"/>
            </a:p>
          </p:txBody>
        </p:sp>
        <p:sp>
          <p:nvSpPr>
            <p:cNvPr id="153" name="TextBox 152">
              <a:extLst>
                <a:ext uri="{FF2B5EF4-FFF2-40B4-BE49-F238E27FC236}">
                  <a16:creationId xmlns:a16="http://schemas.microsoft.com/office/drawing/2014/main" id="{C28A5F98-E95E-4B9E-8804-A3D346AA4B95}"/>
                </a:ext>
              </a:extLst>
            </p:cNvPr>
            <p:cNvSpPr txBox="1"/>
            <p:nvPr/>
          </p:nvSpPr>
          <p:spPr>
            <a:xfrm>
              <a:off x="3709806" y="24023082"/>
              <a:ext cx="8031090" cy="492443"/>
            </a:xfrm>
            <a:prstGeom prst="rect">
              <a:avLst/>
            </a:prstGeom>
            <a:noFill/>
          </p:spPr>
          <p:txBody>
            <a:bodyPr wrap="square" rtlCol="0">
              <a:spAutoFit/>
            </a:bodyPr>
            <a:lstStyle/>
            <a:p>
              <a:r>
                <a:rPr lang="en-US" sz="2600" dirty="0">
                  <a:solidFill>
                    <a:srgbClr val="2E344C"/>
                  </a:solidFill>
                  <a:latin typeface="+mj-lt"/>
                </a:rPr>
                <a:t>Unfairly compensated tasks and/or beyond job scope</a:t>
              </a:r>
              <a:endParaRPr lang="en-CA" sz="2600" dirty="0">
                <a:latin typeface="+mj-lt"/>
              </a:endParaRPr>
            </a:p>
          </p:txBody>
        </p:sp>
        <p:sp>
          <p:nvSpPr>
            <p:cNvPr id="154" name="TextBox 153">
              <a:extLst>
                <a:ext uri="{FF2B5EF4-FFF2-40B4-BE49-F238E27FC236}">
                  <a16:creationId xmlns:a16="http://schemas.microsoft.com/office/drawing/2014/main" id="{18762A7A-565D-47DE-B4E5-D656909127F3}"/>
                </a:ext>
              </a:extLst>
            </p:cNvPr>
            <p:cNvSpPr txBox="1"/>
            <p:nvPr/>
          </p:nvSpPr>
          <p:spPr>
            <a:xfrm>
              <a:off x="3694052" y="24764348"/>
              <a:ext cx="8031090" cy="492443"/>
            </a:xfrm>
            <a:prstGeom prst="rect">
              <a:avLst/>
            </a:prstGeom>
            <a:noFill/>
          </p:spPr>
          <p:txBody>
            <a:bodyPr wrap="square" rtlCol="0">
              <a:spAutoFit/>
            </a:bodyPr>
            <a:lstStyle/>
            <a:p>
              <a:r>
                <a:rPr lang="en-US" sz="2600" dirty="0">
                  <a:solidFill>
                    <a:srgbClr val="2E344C"/>
                  </a:solidFill>
                  <a:latin typeface="+mj-lt"/>
                </a:rPr>
                <a:t>Unfair or demeaning treatment from superior</a:t>
              </a:r>
              <a:endParaRPr lang="en-CA" sz="2600" dirty="0">
                <a:latin typeface="+mj-lt"/>
              </a:endParaRPr>
            </a:p>
          </p:txBody>
        </p:sp>
        <p:sp>
          <p:nvSpPr>
            <p:cNvPr id="155" name="TextBox 154">
              <a:extLst>
                <a:ext uri="{FF2B5EF4-FFF2-40B4-BE49-F238E27FC236}">
                  <a16:creationId xmlns:a16="http://schemas.microsoft.com/office/drawing/2014/main" id="{6EE495C6-0CA2-4126-A5A0-B59CDBEC1FF6}"/>
                </a:ext>
              </a:extLst>
            </p:cNvPr>
            <p:cNvSpPr txBox="1"/>
            <p:nvPr/>
          </p:nvSpPr>
          <p:spPr>
            <a:xfrm>
              <a:off x="3694051" y="25572201"/>
              <a:ext cx="8031090" cy="529201"/>
            </a:xfrm>
            <a:prstGeom prst="rect">
              <a:avLst/>
            </a:prstGeom>
            <a:noFill/>
          </p:spPr>
          <p:txBody>
            <a:bodyPr wrap="square" rtlCol="0">
              <a:spAutoFit/>
            </a:bodyPr>
            <a:lstStyle/>
            <a:p>
              <a:r>
                <a:rPr lang="en-US" sz="2600" dirty="0">
                  <a:solidFill>
                    <a:srgbClr val="2E344C"/>
                  </a:solidFill>
                  <a:latin typeface="+mj-lt"/>
                </a:rPr>
                <a:t>Unreasonably high work standards</a:t>
              </a:r>
            </a:p>
          </p:txBody>
        </p:sp>
        <p:sp>
          <p:nvSpPr>
            <p:cNvPr id="156" name="TextBox 155">
              <a:extLst>
                <a:ext uri="{FF2B5EF4-FFF2-40B4-BE49-F238E27FC236}">
                  <a16:creationId xmlns:a16="http://schemas.microsoft.com/office/drawing/2014/main" id="{9CA48C5D-EB22-4935-B2D4-A0D01FD5AE96}"/>
                </a:ext>
              </a:extLst>
            </p:cNvPr>
            <p:cNvSpPr txBox="1"/>
            <p:nvPr/>
          </p:nvSpPr>
          <p:spPr>
            <a:xfrm>
              <a:off x="1108394" y="24805633"/>
              <a:ext cx="2581358" cy="529201"/>
            </a:xfrm>
            <a:prstGeom prst="rect">
              <a:avLst/>
            </a:prstGeom>
            <a:noFill/>
          </p:spPr>
          <p:txBody>
            <a:bodyPr wrap="square" rtlCol="0">
              <a:spAutoFit/>
            </a:bodyPr>
            <a:lstStyle/>
            <a:p>
              <a:pPr algn="r"/>
              <a:r>
                <a:rPr lang="en-US" sz="2600" b="1" dirty="0">
                  <a:solidFill>
                    <a:srgbClr val="2E344C"/>
                  </a:solidFill>
                  <a:latin typeface="+mj-lt"/>
                </a:rPr>
                <a:t>Mistreatment </a:t>
              </a:r>
              <a:r>
                <a:rPr lang="en-US" sz="2600" b="1" dirty="0">
                  <a:solidFill>
                    <a:srgbClr val="2E344C"/>
                  </a:solidFill>
                  <a:latin typeface="Avenir Next LT Pro" panose="020B0504020202020204" pitchFamily="34" charset="0"/>
                </a:rPr>
                <a:t>:</a:t>
              </a:r>
              <a:endParaRPr lang="en-CA" sz="2600" b="1" dirty="0"/>
            </a:p>
          </p:txBody>
        </p:sp>
        <p:sp>
          <p:nvSpPr>
            <p:cNvPr id="157" name="TextBox 156">
              <a:extLst>
                <a:ext uri="{FF2B5EF4-FFF2-40B4-BE49-F238E27FC236}">
                  <a16:creationId xmlns:a16="http://schemas.microsoft.com/office/drawing/2014/main" id="{01684449-9618-46F1-A932-72AE827CE985}"/>
                </a:ext>
              </a:extLst>
            </p:cNvPr>
            <p:cNvSpPr txBox="1"/>
            <p:nvPr/>
          </p:nvSpPr>
          <p:spPr>
            <a:xfrm>
              <a:off x="1108393" y="25587814"/>
              <a:ext cx="2591427" cy="529201"/>
            </a:xfrm>
            <a:prstGeom prst="rect">
              <a:avLst/>
            </a:prstGeom>
            <a:noFill/>
          </p:spPr>
          <p:txBody>
            <a:bodyPr wrap="square" rtlCol="0">
              <a:spAutoFit/>
            </a:bodyPr>
            <a:lstStyle/>
            <a:p>
              <a:pPr algn="r"/>
              <a:r>
                <a:rPr lang="en-US" sz="2600" b="1" dirty="0">
                  <a:solidFill>
                    <a:srgbClr val="2E344C"/>
                  </a:solidFill>
                  <a:latin typeface="+mj-lt"/>
                </a:rPr>
                <a:t>Perfectionism </a:t>
              </a:r>
              <a:r>
                <a:rPr lang="en-US" sz="2600" b="1" dirty="0">
                  <a:solidFill>
                    <a:srgbClr val="2E344C"/>
                  </a:solidFill>
                  <a:latin typeface="Avenir Next LT Pro" panose="020B0504020202020204" pitchFamily="34" charset="0"/>
                </a:rPr>
                <a:t>:</a:t>
              </a:r>
              <a:endParaRPr lang="en-CA" sz="2600" b="1" dirty="0"/>
            </a:p>
          </p:txBody>
        </p:sp>
      </p:grpSp>
    </p:spTree>
    <p:extLst>
      <p:ext uri="{BB962C8B-B14F-4D97-AF65-F5344CB8AC3E}">
        <p14:creationId xmlns:p14="http://schemas.microsoft.com/office/powerpoint/2010/main" val="425006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40" grpId="0" animBg="1"/>
      <p:bldP spid="14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A4A4D0"/>
      </a:accent2>
      <a:accent3>
        <a:srgbClr val="EE9E8E"/>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284</TotalTime>
  <Words>615</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LT Pro</vt:lpstr>
      <vt:lpstr>Book Antiqua</vt:lpstr>
      <vt:lpstr>Calibri</vt:lpstr>
      <vt:lpstr>Calibri Light</vt:lpstr>
      <vt:lpstr>Posterama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Marks</dc:creator>
  <cp:lastModifiedBy>Elizabeth Marks</cp:lastModifiedBy>
  <cp:revision>2</cp:revision>
  <dcterms:created xsi:type="dcterms:W3CDTF">2021-06-02T23:50:10Z</dcterms:created>
  <dcterms:modified xsi:type="dcterms:W3CDTF">2021-06-03T04:40:34Z</dcterms:modified>
</cp:coreProperties>
</file>