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227C5-AE64-694E-8A9D-04761F87C5AB}" v="1" dt="2025-02-18T09:44:10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90" d="100"/>
          <a:sy n="190" d="100"/>
        </p:scale>
        <p:origin x="-3064" y="-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D206-2290-C019-D38C-1A955CE00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1962F-F630-09ED-6919-3C3A85C4E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EDE5-D6BE-0681-6C3D-BB2ECD2A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A516B-2FF2-85AC-AE07-91D8F79C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94A80-9DA3-39D1-39E9-EC8521B0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3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D22A-A122-2DB7-7EBD-D63E1F6A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EB494-2CFD-3FB6-FD4A-14BFEA298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2116-F2A3-7ABF-2D93-05665736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E637-67BD-E73D-86BB-D614D9E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E9F7C-4229-7459-9AD4-6928E711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4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A0D62-C39A-6024-A223-F3717EB37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B1419-EA72-ABAF-8C29-AD3AF1772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40165-436C-9187-93B2-3ED1648C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A962-B381-2C67-0FF7-1EDFCE1B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0975-B236-73BF-F8F0-BCD3CCA2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6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AF17-E37E-B3BB-BAC7-C5F6ED5A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864C-51F4-01EE-F06F-4A06BC77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6694-10DC-13C2-3632-DD6F7222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C032-6F4D-BAB5-7D10-498EF41A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A2E21-5586-592C-2DF4-D63B7CAD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8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7C4-5F0D-A0DD-3AAB-291800BE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4B2B-9DFB-2CA2-AD13-FA1732A3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66FC-4B45-6087-A0A5-BF58E7FE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9B39-1F8F-99F6-C87E-10662866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8FA14-13A6-68A8-AC1E-C9860540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2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A54C-9E9B-056B-603D-1A4E2FE4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94862-6DAD-2805-5023-E8E0C9E36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5D8F9-1281-7060-B588-924B2D6F5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33BD0-3DDC-869B-654F-79DE69AD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38D4-556C-F1C3-D10B-4513582E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77C8F-9845-A9A8-D8F2-91CC1715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8338-5CD2-8D5A-7F94-9E2B87F2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6B8C1-B1A0-8851-1A65-87A86EE1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42780-0936-DC18-8323-5B40AF9C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CDCCD-21F0-6857-9936-5E5789135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CE3D1-7718-F8E7-2E47-EAD88743F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453AD-670F-9CC8-195B-756E347F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B7A3D-33B4-11EB-18C5-539334EC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F994D-1864-3AC2-9B93-05EF68AF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7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F2E0-648A-D2C0-5566-1AFBB1B6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881F0-D070-D2BA-C334-9EE15D06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35061-C172-FBC0-F93F-D8AC6BE0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6D07D-66BF-66CC-AFAF-707DEC2D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202EC-B588-A381-6D09-08DEAC3D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D20F0-9BBE-75CF-CD08-97E6F883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CAEA6-F44B-A040-8CB7-68B6C8E9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750-E5CC-3635-BF92-2C8DED20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92F1-AC98-FD9E-7857-692A7FA3C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49BE2-2CD8-2A2E-EEA3-1C2FB5B3E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E15E-462D-D581-9E94-92B9285C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9F956-3A1C-4FE5-45A3-F805549E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B5F5-8080-E16F-0D6C-F4AFB1A7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4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2F9B-A5DA-7657-A7EE-E45C4907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12166-75E1-F5DB-4A0B-6F721D97F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2BCF3-31B0-5084-8297-EF6937CC9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D80A1-0BDA-19E0-1599-4E6EED26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2D90A-C160-5A16-12BC-499CBD84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ABE4E-AC01-3B6C-9159-137933A8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4C6AA-2FCB-CC11-662D-BA1A005D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BC36-6E9E-D765-FD7C-4624B5D1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DDEA-2AB6-907D-940C-4B8701D58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815C1-1CA6-6341-BC2F-779741E672DB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F9B08-8E84-8762-B951-2419D025B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0B02-416A-38F7-6072-E888A883D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26F2D-4361-CE4A-8AE3-5B2ECD42D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9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BC1FD77-F3C8-9157-5137-6CFC5F13AD75}"/>
              </a:ext>
            </a:extLst>
          </p:cNvPr>
          <p:cNvGrpSpPr/>
          <p:nvPr/>
        </p:nvGrpSpPr>
        <p:grpSpPr>
          <a:xfrm>
            <a:off x="2844056" y="1644650"/>
            <a:ext cx="6426944" cy="3568700"/>
            <a:chOff x="2844056" y="1644650"/>
            <a:chExt cx="6426944" cy="3568700"/>
          </a:xfrm>
        </p:grpSpPr>
        <p:pic>
          <p:nvPicPr>
            <p:cNvPr id="5" name="Picture 4" descr="A diagram of a mathematical equation&#10;&#10;AI-generated content may be incorrect.">
              <a:extLst>
                <a:ext uri="{FF2B5EF4-FFF2-40B4-BE49-F238E27FC236}">
                  <a16:creationId xmlns:a16="http://schemas.microsoft.com/office/drawing/2014/main" id="{E301944D-978C-1C13-3A8B-524774D8E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1000" y="1644650"/>
              <a:ext cx="6350000" cy="3568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852CC7-0376-B65D-74C7-47DEEEE194C1}"/>
                </a:ext>
              </a:extLst>
            </p:cNvPr>
            <p:cNvSpPr txBox="1"/>
            <p:nvPr/>
          </p:nvSpPr>
          <p:spPr>
            <a:xfrm>
              <a:off x="2844056" y="377189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7EA308-3A63-6560-274D-17B5BB9D3388}"/>
                </a:ext>
              </a:extLst>
            </p:cNvPr>
            <p:cNvSpPr txBox="1"/>
            <p:nvPr/>
          </p:nvSpPr>
          <p:spPr>
            <a:xfrm>
              <a:off x="2847036" y="46033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34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Vandin</dc:creator>
  <cp:lastModifiedBy>Andrea Vandin</cp:lastModifiedBy>
  <cp:revision>1</cp:revision>
  <dcterms:created xsi:type="dcterms:W3CDTF">2025-02-18T09:40:48Z</dcterms:created>
  <dcterms:modified xsi:type="dcterms:W3CDTF">2025-02-18T09:44:20Z</dcterms:modified>
</cp:coreProperties>
</file>