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AFE-5474-E04E-BC33-F793F4EAB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6073-676C-A044-BF51-539B11FEA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4382-8A01-3C46-8F58-BC2034BE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A769-59BD-2D41-B90F-160CD946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D4CE-91E9-E74A-BB9F-DA7CF8A0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48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871A-224B-234F-B38D-753402CC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3BEB1-7341-264D-95B7-C7DD42FA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E1FA-1B91-7B49-AC10-996E6EF7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B842-DA0F-EC4C-B865-E986DF2B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90E1-893C-8F47-8129-970BF4CF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735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3100A-D871-E64A-B8D7-957F5E99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BCF15-7BB7-4E47-8A25-0A03A7B3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FD92-8CEE-3C48-BA9A-1774D928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39CD-94E4-A74D-86ED-D6B0512D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1A2A-E148-8B44-8150-C48B98B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465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1CE2-C1DC-B540-8FF9-363273B0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AAF7-2226-2646-B47A-0B846B80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0F69-B93A-7E4C-92DD-137C3523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7D5E-0692-EF4B-B976-DAFE50A6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8891-DBFC-1749-9B69-E1F9ADC7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77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F783-3BD5-5048-9388-516917F9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D102-72F4-624A-9692-BAD2A6207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7593-3711-2E4B-A085-A381563A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C33CA-19D9-B744-9F66-8A31F787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DC70-6C39-4641-B035-0D1B2618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8937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BD83-18C7-AB43-A77D-E85104EE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6D06-85B8-1345-BAE6-E8BF35A8D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C10E4-2C92-FD49-9909-EF929EBE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244B3-C84B-2D4B-BCAE-7932F617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CABD7-3C64-F943-8325-52E7B201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9405C-4E41-1D42-A0C2-38692D70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10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8DE-DB88-B44F-9909-E97DA3E6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BFFB-DB54-1442-BA54-827DD751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CED9E-2B10-6848-B284-306D04D70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0642E-9B6B-4C40-B5A1-CA37424ED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A2A2D-7ACD-4D4C-930A-69022F8B1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B79A8-3393-B94D-B6B9-E6A21C5C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FCC76-B3D0-A746-BE7E-29EB92AC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76381-FE39-754F-9DCA-1AAB90FC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873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1BF0-DEB7-6A44-BCE6-627EE733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CCBF1-60F9-4F46-BB36-97570CA5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8DC9C-C017-1341-AF51-5EFC8EA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94860-3DC1-4E45-B00F-E8007895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788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5CCE8-69D8-A34C-B9EF-383ED655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9873C-C65F-E54F-8EC0-F829F0F4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35FFC-84FC-8C46-A3FD-90CB5EEA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063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621C-6F52-2847-BCB2-5B9663A9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167E-CF84-3741-9D93-26429506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4B27-9125-144E-B173-9F4DF03B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34292-6734-5448-AEFE-E08CAFAF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8F313-B0A3-824A-8BDD-B926339A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5AB50-23A5-6841-93B7-DCB53E59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801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B6D7-A278-CD43-A17C-81A8F584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2AA9B-D02E-AD43-863C-54ED1561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AAD9-6BC6-1A49-9910-711988121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BA1C1-B5D5-764D-87E8-51AD3CA0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8DD95-F04A-C345-8E22-38293FFC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8AF1-1BE3-034B-8C29-73578B6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623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27726-E089-374B-912A-DE1D1EEF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7587B-B849-994A-8567-CDCA114D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E484-4719-7242-A69A-3A1BFAF15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6BBE-FEBC-7E4A-A188-7D287F4436EA}" type="datetimeFigureOut">
              <a:rPr lang="en-DK" smtClean="0"/>
              <a:t>27/05/2020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5A14-61CE-1647-B237-A5275511A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2A33-B980-5048-B903-58237B34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ED22-16BD-D046-9CEC-7E7BC4DA79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907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ree&#10;&#10;Description automatically generated">
            <a:extLst>
              <a:ext uri="{FF2B5EF4-FFF2-40B4-BE49-F238E27FC236}">
                <a16:creationId xmlns:a16="http://schemas.microsoft.com/office/drawing/2014/main" id="{509285EF-47C8-7E40-960A-59015FC6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84" y="3351085"/>
            <a:ext cx="5537200" cy="17145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43036-A61E-C645-95A3-68CF68B8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81" y="2966308"/>
            <a:ext cx="6208548" cy="252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E031E9-FAFF-7E45-B530-620FEFFC9E8A}"/>
              </a:ext>
            </a:extLst>
          </p:cNvPr>
          <p:cNvSpPr/>
          <p:nvPr/>
        </p:nvSpPr>
        <p:spPr>
          <a:xfrm>
            <a:off x="6919781" y="2966308"/>
            <a:ext cx="6208548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A0BA8-84ED-4843-B39A-A6C712101140}"/>
              </a:ext>
            </a:extLst>
          </p:cNvPr>
          <p:cNvSpPr/>
          <p:nvPr/>
        </p:nvSpPr>
        <p:spPr>
          <a:xfrm>
            <a:off x="711233" y="2968712"/>
            <a:ext cx="6208548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9610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Vandin</dc:creator>
  <cp:lastModifiedBy>Andrea Vandin</cp:lastModifiedBy>
  <cp:revision>2</cp:revision>
  <dcterms:created xsi:type="dcterms:W3CDTF">2020-05-27T15:02:46Z</dcterms:created>
  <dcterms:modified xsi:type="dcterms:W3CDTF">2020-05-27T15:13:05Z</dcterms:modified>
</cp:coreProperties>
</file>