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7"/>
  </p:normalViewPr>
  <p:slideViewPr>
    <p:cSldViewPr snapToGrid="0" snapToObjects="1">
      <p:cViewPr varScale="1">
        <p:scale>
          <a:sx n="90" d="100"/>
          <a:sy n="90" d="100"/>
        </p:scale>
        <p:origin x="232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1B445-293F-8B40-BACD-B9F11202A3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BE8EB7-27EA-0C40-9857-2068B1846E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6B4CF-4E79-8344-B2FA-295469C98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F3A3A-31D0-114F-8752-848CC0BF91D8}" type="datetimeFigureOut">
              <a:rPr lang="en-DK" smtClean="0"/>
              <a:t>08/05/2020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2C228-F1EB-BF40-9F11-3A6ED9372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70A6AC-8110-2A40-A65C-5BAD184CE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BC359-6A42-8941-9CE6-D11BB67AE582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096359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9B898-3914-C74C-8616-BB618444E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237F89-B5F7-E640-AC27-1278F79238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C0443A-1DFE-CF4F-8E55-5F7DF3ABB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F3A3A-31D0-114F-8752-848CC0BF91D8}" type="datetimeFigureOut">
              <a:rPr lang="en-DK" smtClean="0"/>
              <a:t>08/05/2020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7C2B3-7BC5-1546-9CCC-EFB69A667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03747F-1DCB-EC4A-A43D-FABB6E469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BC359-6A42-8941-9CE6-D11BB67AE582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776905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59AE64-11A0-3F44-8008-6FFC8A75C4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39C3E9-057A-324D-95FD-4E6D3F7E38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4EA116-AFC8-224E-A888-4F924133C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F3A3A-31D0-114F-8752-848CC0BF91D8}" type="datetimeFigureOut">
              <a:rPr lang="en-DK" smtClean="0"/>
              <a:t>08/05/2020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846B9D-A64A-EC43-8E0F-E5EF53E74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43C71-C754-6547-878B-B83EF044D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BC359-6A42-8941-9CE6-D11BB67AE582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710147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A5C15-679C-2C42-B557-83BE1FEE3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DCDC0-3D8E-194A-9E37-061565786B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B68E69-7F94-8340-9EA3-223C8C1BD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F3A3A-31D0-114F-8752-848CC0BF91D8}" type="datetimeFigureOut">
              <a:rPr lang="en-DK" smtClean="0"/>
              <a:t>08/05/2020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7218E5-85C7-3646-85DC-3568E1DDD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380008-BCB6-7E4D-9F69-A825CCA42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BC359-6A42-8941-9CE6-D11BB67AE582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776820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E618C-726E-BE44-90EF-82E697F0B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9AEE91-06AC-1D48-937E-5CAD1D4E0A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C2534C-6DE7-9E4C-8EC7-B493B263C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F3A3A-31D0-114F-8752-848CC0BF91D8}" type="datetimeFigureOut">
              <a:rPr lang="en-DK" smtClean="0"/>
              <a:t>08/05/2020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C82E46-1EDB-024D-8722-3885B9A8E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0BE218-90C9-F24A-82BD-5FAE336C6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BC359-6A42-8941-9CE6-D11BB67AE582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277706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1774A-2A56-F84A-A59F-C48F63341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672C5-2760-104D-9187-7C2768756B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2683DD-776B-C14E-8263-A9B73E7462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E20AFC-FD77-9245-B71E-688969124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F3A3A-31D0-114F-8752-848CC0BF91D8}" type="datetimeFigureOut">
              <a:rPr lang="en-DK" smtClean="0"/>
              <a:t>08/05/2020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518E07-649F-D644-AA13-1AAB81A64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37C84A-2B0D-1045-9F63-69094D043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BC359-6A42-8941-9CE6-D11BB67AE582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02630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45A2C-307A-2241-8417-D79E95405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8F0A51-DBC2-4349-B48F-35A91DE927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4874EE-8A79-6341-8125-0D0CA94D32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554AA7-7BF1-3045-9868-66D93FEC52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2CC237-C518-8F4A-A834-2DAEDB7F40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CA3B05-3426-C54B-86F0-2BE97F328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F3A3A-31D0-114F-8752-848CC0BF91D8}" type="datetimeFigureOut">
              <a:rPr lang="en-DK" smtClean="0"/>
              <a:t>08/05/2020</a:t>
            </a:fld>
            <a:endParaRPr lang="en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3BE749-A96D-B74D-98C5-CB2C2FF33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B7088B-B5B5-3F4D-BB3F-3D586CEAC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BC359-6A42-8941-9CE6-D11BB67AE582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485959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932D5-B66B-A24D-93E9-52A3883E4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588089-4665-714C-A3A4-FE7B47ED6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F3A3A-31D0-114F-8752-848CC0BF91D8}" type="datetimeFigureOut">
              <a:rPr lang="en-DK" smtClean="0"/>
              <a:t>08/05/2020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382734-9A0D-EC46-A61B-ACC3CA689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C86F6D-EA03-BD4E-ADE9-6B5AAF7C7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BC359-6A42-8941-9CE6-D11BB67AE582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392337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53154-CE98-1447-836B-90B1C724B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F3A3A-31D0-114F-8752-848CC0BF91D8}" type="datetimeFigureOut">
              <a:rPr lang="en-DK" smtClean="0"/>
              <a:t>08/05/2020</a:t>
            </a:fld>
            <a:endParaRPr lang="en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872082-CE60-3143-8178-93A98CE63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987857-B303-1448-9B68-65EA2E950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BC359-6A42-8941-9CE6-D11BB67AE582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46753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3F57F-5AD1-A842-8349-548168178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8C399-FED8-874E-A5D2-28F1327D72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FC3005-66E8-D741-AF2E-12BFE1474F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DB0F56-5DF1-FE44-AA04-6750BFF72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F3A3A-31D0-114F-8752-848CC0BF91D8}" type="datetimeFigureOut">
              <a:rPr lang="en-DK" smtClean="0"/>
              <a:t>08/05/2020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FEE2D8-BFEE-B749-9E7D-72AB686BB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6B3B6B-2B01-E642-A4D7-95174DA4D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BC359-6A42-8941-9CE6-D11BB67AE582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639136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C9068-42F7-834F-8779-B34B16DA7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66EDB8-AB5B-454B-BAF5-3A6A95E2AE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89B2AA-4919-C440-814C-E1C8A71B92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7D605F-7567-AB42-A5CF-6EFBA86A3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F3A3A-31D0-114F-8752-848CC0BF91D8}" type="datetimeFigureOut">
              <a:rPr lang="en-DK" smtClean="0"/>
              <a:t>08/05/2020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D42582-3578-D145-A611-007122001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463D77-60F4-D248-807C-ECC863BCE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BC359-6A42-8941-9CE6-D11BB67AE582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831954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45DD94-7C0A-F745-B069-B3FD6480E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AAA749-F190-9844-9D4A-1DD37AD703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186B47-F363-3945-A770-A849BED8B7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6F3A3A-31D0-114F-8752-848CC0BF91D8}" type="datetimeFigureOut">
              <a:rPr lang="en-DK" smtClean="0"/>
              <a:t>08/05/2020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CADFF-D7C1-184C-9ACC-14E2D7AC2C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2022F8-C99D-3544-860E-6B7D27F21D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2BC359-6A42-8941-9CE6-D11BB67AE582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819940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99EE603-44F8-BD46-8652-197E25E682F7}"/>
              </a:ext>
            </a:extLst>
          </p:cNvPr>
          <p:cNvSpPr/>
          <p:nvPr/>
        </p:nvSpPr>
        <p:spPr>
          <a:xfrm>
            <a:off x="5229971" y="3154713"/>
            <a:ext cx="534390" cy="548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90800F7-CF57-0244-B07A-EBC4AB28058B}"/>
              </a:ext>
            </a:extLst>
          </p:cNvPr>
          <p:cNvSpPr/>
          <p:nvPr/>
        </p:nvSpPr>
        <p:spPr>
          <a:xfrm>
            <a:off x="3280837" y="2002972"/>
            <a:ext cx="534390" cy="548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6145502-4F59-794C-9BC6-BECFB30EAD39}"/>
              </a:ext>
            </a:extLst>
          </p:cNvPr>
          <p:cNvSpPr/>
          <p:nvPr/>
        </p:nvSpPr>
        <p:spPr>
          <a:xfrm>
            <a:off x="4788573" y="3974399"/>
            <a:ext cx="534390" cy="548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005ACD8-A1DD-6E47-90F6-44B84511284A}"/>
              </a:ext>
            </a:extLst>
          </p:cNvPr>
          <p:cNvSpPr/>
          <p:nvPr/>
        </p:nvSpPr>
        <p:spPr>
          <a:xfrm>
            <a:off x="5172819" y="4672095"/>
            <a:ext cx="534390" cy="548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FEF34FCC-E221-2E49-A4B1-527D94C21C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1498600"/>
            <a:ext cx="5943600" cy="3860800"/>
          </a:xfrm>
          <a:prstGeom prst="rect">
            <a:avLst/>
          </a:prstGeom>
        </p:spPr>
      </p:pic>
      <p:cxnSp>
        <p:nvCxnSpPr>
          <p:cNvPr id="7" name="Elbow Connector 6">
            <a:extLst>
              <a:ext uri="{FF2B5EF4-FFF2-40B4-BE49-F238E27FC236}">
                <a16:creationId xmlns:a16="http://schemas.microsoft.com/office/drawing/2014/main" id="{8B965EB6-012E-5341-B4DB-B6CD19DCE8AB}"/>
              </a:ext>
            </a:extLst>
          </p:cNvPr>
          <p:cNvCxnSpPr>
            <a:cxnSpLocks/>
            <a:stCxn id="10" idx="3"/>
            <a:endCxn id="17" idx="3"/>
          </p:cNvCxnSpPr>
          <p:nvPr/>
        </p:nvCxnSpPr>
        <p:spPr>
          <a:xfrm flipH="1">
            <a:off x="5707209" y="3429000"/>
            <a:ext cx="57152" cy="1517382"/>
          </a:xfrm>
          <a:prstGeom prst="bentConnector3">
            <a:avLst>
              <a:gd name="adj1" fmla="val -5099822"/>
            </a:avLst>
          </a:prstGeom>
          <a:ln w="165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2747CABE-7B4B-4441-B700-A14E98C91B8A}"/>
              </a:ext>
            </a:extLst>
          </p:cNvPr>
          <p:cNvCxnSpPr>
            <a:cxnSpLocks/>
            <a:stCxn id="13" idx="1"/>
            <a:endCxn id="11" idx="2"/>
          </p:cNvCxnSpPr>
          <p:nvPr/>
        </p:nvCxnSpPr>
        <p:spPr>
          <a:xfrm rot="10800000">
            <a:off x="3548033" y="2551546"/>
            <a:ext cx="1240541" cy="1697140"/>
          </a:xfrm>
          <a:prstGeom prst="bentConnector2">
            <a:avLst/>
          </a:prstGeom>
          <a:ln w="165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66306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Andrea Vandin</dc:creator>
  <cp:lastModifiedBy>Andrea Vandin</cp:lastModifiedBy>
  <cp:revision>1</cp:revision>
  <dcterms:created xsi:type="dcterms:W3CDTF">2020-05-08T17:29:39Z</dcterms:created>
  <dcterms:modified xsi:type="dcterms:W3CDTF">2020-05-08T17:36:44Z</dcterms:modified>
</cp:coreProperties>
</file>