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41"/>
  </p:normalViewPr>
  <p:slideViewPr>
    <p:cSldViewPr snapToGrid="0" snapToObjects="1">
      <p:cViewPr>
        <p:scale>
          <a:sx n="130" d="100"/>
          <a:sy n="130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A01-95EF-3C44-B8B6-79065DCB3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1E77A-0028-844B-A7F1-6E74DDCB7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5278-AEA1-1147-AFD2-FE36EDC9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8BE1-3A8D-A840-9B4C-4AA92CD4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937F-58B2-9A46-8216-BBB5A1DD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632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F92B-F716-084A-A6C9-6FDE243E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998B4-C3DD-1149-BB0A-03367261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0E43-FA39-C247-92A6-914B8036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3BDF-0D17-6145-BA6B-1922F8F4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92C3-E682-7246-B2AE-04267C33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8478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F7986-D1CF-4C42-9F15-05E99C30B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1ECF-2674-3B45-8C78-7D78B17F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8B5A1-87F6-234B-9DD8-250F8096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9ABB-408A-A941-80AF-C60E07A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9E52-2392-BC47-9A2B-A285F6D4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334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0407-DE86-284A-B6AB-5CC1C096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D317-09BA-6B40-B848-97DCF5EA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76E5-EB19-9E48-A858-7366184D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362A-E85F-1B42-89DA-5FBC3AC6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62AF-8338-6043-850A-A150B852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078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4B07-2A8B-5940-ACF8-B02AD0B5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7D87F-7572-BB45-A5C5-853E36CF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4330-3649-0249-B0DD-A3F7C39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00D7-8251-CF4D-8F78-CC5C2D7C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8B66-C94A-F04D-BA7D-10347E1F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49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CFFB-E3A7-FD49-AB37-B0388AC1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77E8-9E65-0A40-8350-E801A79DF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764D-1F6B-1147-931D-24B573A4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8223-E322-2B4C-B910-AEF0BEC1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9E71C-B2C3-B242-96D4-A63D11FB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5B1E-D189-614A-9092-CC9CC82C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535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E959-ABD4-7043-BF08-2BE7131A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DE1F5-254E-D343-B9D9-57C522D0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FE1A-761F-1F44-8CE6-5660CD3F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26374-09D2-E046-B950-34D2B617A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22F69-2C20-8D47-BAC1-ADF4E4B8C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91ABD-3189-9140-A16E-05AFA9F7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A6060-20FF-5445-A044-1E8ECD51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A2BBA-F544-D744-896A-9059C538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91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A8D1-3751-D540-8493-6AF8DE9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E520F-793B-274B-ABA8-6E93B45F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E84AC-78B6-8247-B34C-6483A69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3E08E-C4B1-8749-ABE9-D2095C79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76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0A918-46BC-4E46-97BC-E6247688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AFAF0-96F4-E747-A73C-038E30A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DC16B-CA3D-8142-9401-A192249E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0197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120B-FF21-0942-BE31-C69E61B9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5464-80F5-1E49-A29C-9B169344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9187-7730-A647-8B27-D0AFCAA89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D563-71F8-824D-814F-278C3460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F2360-1105-E743-9467-83D28008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B653-D65A-8446-91F0-8C45A345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4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4EA4-A41A-1B4D-90BB-FB9FC3C9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530A9-E59D-2449-9CBB-79C8006DF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00EC1-8F0E-AC46-8DA5-E8BEF7F8A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1877A-C0BB-CD4D-BBD4-383F87A8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14FA-0B71-D843-BE51-04997D43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24825-F8A9-8B46-B5A6-4689FFE0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605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ED6A7-02E0-7D4B-BF8B-E62E9DE1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D3C8B-33DC-744C-BCBF-F7C59832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AF0A-8E8B-DE41-8901-BCB7FCC98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C7165-0FBC-4A4C-8096-B84B1E737E1E}" type="datetimeFigureOut">
              <a:rPr lang="en-DK" smtClean="0"/>
              <a:t>20/05/2020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D8B8-933A-FC4A-BB26-8EC439D7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5A55-ACE5-C345-9A06-29C420A6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AFBD-C3BE-6A4E-9F2A-A9689EFEFF9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85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B8EB3-F39F-7F4E-95EC-C6A1FB91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17" y="728598"/>
            <a:ext cx="10541000" cy="49403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9E52E-2C00-4B4E-8CA4-5546A359A82C}"/>
              </a:ext>
            </a:extLst>
          </p:cNvPr>
          <p:cNvCxnSpPr>
            <a:cxnSpLocks/>
          </p:cNvCxnSpPr>
          <p:nvPr/>
        </p:nvCxnSpPr>
        <p:spPr>
          <a:xfrm>
            <a:off x="1093509" y="429821"/>
            <a:ext cx="838986" cy="4713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7EB382-FEE1-E44C-951C-8CCB14872ABE}"/>
              </a:ext>
            </a:extLst>
          </p:cNvPr>
          <p:cNvSpPr txBox="1"/>
          <p:nvPr/>
        </p:nvSpPr>
        <p:spPr>
          <a:xfrm>
            <a:off x="141403" y="69916"/>
            <a:ext cx="151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</a:t>
            </a:r>
            <a:r>
              <a:rPr lang="en-DK" dirty="0">
                <a:solidFill>
                  <a:schemeClr val="accent1"/>
                </a:solidFill>
              </a:rPr>
              <a:t>eyword to</a:t>
            </a:r>
          </a:p>
          <a:p>
            <a:r>
              <a:rPr lang="en-DK" dirty="0">
                <a:solidFill>
                  <a:schemeClr val="accent1"/>
                </a:solidFill>
              </a:rPr>
              <a:t>declare a </a:t>
            </a:r>
          </a:p>
          <a:p>
            <a:r>
              <a:rPr lang="en-DK" dirty="0">
                <a:solidFill>
                  <a:schemeClr val="accent1"/>
                </a:solidFill>
              </a:rPr>
              <a:t>function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68286F-2FB3-1B4D-9510-97E8EEE8258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477732" y="526677"/>
            <a:ext cx="974704" cy="3744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ABF67B-6D66-1C46-8D09-62D1AB7B4A19}"/>
              </a:ext>
            </a:extLst>
          </p:cNvPr>
          <p:cNvSpPr txBox="1"/>
          <p:nvPr/>
        </p:nvSpPr>
        <p:spPr>
          <a:xfrm>
            <a:off x="5452436" y="326622"/>
            <a:ext cx="328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List of parameters</a:t>
            </a:r>
            <a:endParaRPr lang="en-DK" sz="2000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614AE-FBD4-794F-98BB-7C8AB379972E}"/>
              </a:ext>
            </a:extLst>
          </p:cNvPr>
          <p:cNvCxnSpPr>
            <a:cxnSpLocks/>
          </p:cNvCxnSpPr>
          <p:nvPr/>
        </p:nvCxnSpPr>
        <p:spPr>
          <a:xfrm>
            <a:off x="3071045" y="429821"/>
            <a:ext cx="384922" cy="4713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376319-5185-744B-BE24-28505709E608}"/>
              </a:ext>
            </a:extLst>
          </p:cNvPr>
          <p:cNvSpPr txBox="1"/>
          <p:nvPr/>
        </p:nvSpPr>
        <p:spPr>
          <a:xfrm>
            <a:off x="2131132" y="100438"/>
            <a:ext cx="323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Name of the function</a:t>
            </a:r>
            <a:endParaRPr lang="en-DK" sz="2000" dirty="0">
              <a:solidFill>
                <a:schemeClr val="accent1"/>
              </a:solidFill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8A414057-C01B-EB41-A91B-811319282C73}"/>
              </a:ext>
            </a:extLst>
          </p:cNvPr>
          <p:cNvSpPr/>
          <p:nvPr/>
        </p:nvSpPr>
        <p:spPr>
          <a:xfrm>
            <a:off x="1372963" y="1265234"/>
            <a:ext cx="348792" cy="1979629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A4FE2F-51AE-B54C-91EC-5CABD032F267}"/>
              </a:ext>
            </a:extLst>
          </p:cNvPr>
          <p:cNvSpPr txBox="1"/>
          <p:nvPr/>
        </p:nvSpPr>
        <p:spPr>
          <a:xfrm rot="16200000">
            <a:off x="-60494" y="1919583"/>
            <a:ext cx="227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/>
                </a:solidFill>
              </a:rPr>
              <a:t>Body specified by</a:t>
            </a:r>
          </a:p>
          <a:p>
            <a:pPr algn="ctr"/>
            <a:r>
              <a:rPr lang="en-GB" sz="2000" dirty="0">
                <a:solidFill>
                  <a:schemeClr val="accent1"/>
                </a:solidFill>
              </a:rPr>
              <a:t>the indentation rule</a:t>
            </a:r>
            <a:endParaRPr lang="en-DK" sz="20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208960-1453-E14A-B009-9AA1FF89E54A}"/>
              </a:ext>
            </a:extLst>
          </p:cNvPr>
          <p:cNvCxnSpPr>
            <a:cxnSpLocks/>
          </p:cNvCxnSpPr>
          <p:nvPr/>
        </p:nvCxnSpPr>
        <p:spPr>
          <a:xfrm flipH="1">
            <a:off x="4124829" y="3043365"/>
            <a:ext cx="19617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EBCE51-75EF-F34F-9CC5-3E34CA1FDA3B}"/>
              </a:ext>
            </a:extLst>
          </p:cNvPr>
          <p:cNvSpPr txBox="1"/>
          <p:nvPr/>
        </p:nvSpPr>
        <p:spPr>
          <a:xfrm>
            <a:off x="6086572" y="2815726"/>
            <a:ext cx="183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Return value</a:t>
            </a:r>
            <a:endParaRPr lang="en-DK" sz="2000" dirty="0">
              <a:solidFill>
                <a:schemeClr val="accent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F849F2-9857-1541-B8EC-60DCFC67A905}"/>
              </a:ext>
            </a:extLst>
          </p:cNvPr>
          <p:cNvSpPr txBox="1"/>
          <p:nvPr/>
        </p:nvSpPr>
        <p:spPr>
          <a:xfrm>
            <a:off x="5452435" y="1352220"/>
            <a:ext cx="643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Local variables. Exist only within a function invocation</a:t>
            </a:r>
            <a:endParaRPr lang="en-DK" sz="2000" dirty="0">
              <a:solidFill>
                <a:schemeClr val="accent1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90CE3BC-127F-1B44-AC07-D9E1C41904D8}"/>
              </a:ext>
            </a:extLst>
          </p:cNvPr>
          <p:cNvSpPr/>
          <p:nvPr/>
        </p:nvSpPr>
        <p:spPr>
          <a:xfrm rot="10800000">
            <a:off x="5113070" y="1253584"/>
            <a:ext cx="348792" cy="641203"/>
          </a:xfrm>
          <a:prstGeom prst="leftBrac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22252-86DC-E94A-957A-B4E0A277C29A}"/>
              </a:ext>
            </a:extLst>
          </p:cNvPr>
          <p:cNvSpPr txBox="1"/>
          <p:nvPr/>
        </p:nvSpPr>
        <p:spPr>
          <a:xfrm>
            <a:off x="5369166" y="3654240"/>
            <a:ext cx="279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Function invocations</a:t>
            </a:r>
            <a:endParaRPr lang="en-DK" sz="2000" dirty="0">
              <a:solidFill>
                <a:schemeClr val="accent1"/>
              </a:solidFill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E1E7C85-443D-7142-970A-697BF09541C6}"/>
              </a:ext>
            </a:extLst>
          </p:cNvPr>
          <p:cNvSpPr/>
          <p:nvPr/>
        </p:nvSpPr>
        <p:spPr>
          <a:xfrm rot="10800000">
            <a:off x="5029800" y="3555604"/>
            <a:ext cx="348792" cy="641203"/>
          </a:xfrm>
          <a:prstGeom prst="leftBrac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CB4B8D-5CA8-0F45-B710-16FEA0029E7E}"/>
              </a:ext>
            </a:extLst>
          </p:cNvPr>
          <p:cNvSpPr txBox="1"/>
          <p:nvPr/>
        </p:nvSpPr>
        <p:spPr>
          <a:xfrm>
            <a:off x="7856100" y="3108359"/>
            <a:ext cx="412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Actual parameters. Same as </a:t>
            </a:r>
            <a:r>
              <a:rPr lang="en-GB" sz="2000" b="1" dirty="0">
                <a:solidFill>
                  <a:schemeClr val="accent1"/>
                </a:solidFill>
              </a:rPr>
              <a:t>n=3</a:t>
            </a:r>
            <a:endParaRPr lang="en-DK" sz="2000" b="1" dirty="0">
              <a:solidFill>
                <a:schemeClr val="accent1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5739B8A-4FB1-964C-8225-482B33A5809B}"/>
              </a:ext>
            </a:extLst>
          </p:cNvPr>
          <p:cNvCxnSpPr>
            <a:cxnSpLocks/>
            <a:stCxn id="25" idx="1"/>
            <a:endCxn id="11" idx="0"/>
          </p:cNvCxnSpPr>
          <p:nvPr/>
        </p:nvCxnSpPr>
        <p:spPr>
          <a:xfrm rot="10800000" flipV="1">
            <a:off x="4798244" y="3308413"/>
            <a:ext cx="3057856" cy="2754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3A083-BDD6-2441-A95B-29E3E41C9EA1}"/>
              </a:ext>
            </a:extLst>
          </p:cNvPr>
          <p:cNvSpPr/>
          <p:nvPr/>
        </p:nvSpPr>
        <p:spPr>
          <a:xfrm>
            <a:off x="4628561" y="3583885"/>
            <a:ext cx="339365" cy="2811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FF5BAB-5A51-EC41-86BD-7A2EB3D0902C}"/>
              </a:ext>
            </a:extLst>
          </p:cNvPr>
          <p:cNvSpPr txBox="1"/>
          <p:nvPr/>
        </p:nvSpPr>
        <p:spPr>
          <a:xfrm>
            <a:off x="1" y="4218916"/>
            <a:ext cx="180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/>
                </a:solidFill>
              </a:rPr>
              <a:t>Store return value in sum3</a:t>
            </a:r>
            <a:endParaRPr lang="en-DK" sz="2000" dirty="0">
              <a:solidFill>
                <a:schemeClr val="accent1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864075F9-ECB5-0941-BE5E-150565FA9C3A}"/>
              </a:ext>
            </a:extLst>
          </p:cNvPr>
          <p:cNvCxnSpPr>
            <a:cxnSpLocks/>
            <a:stCxn id="34" idx="0"/>
            <a:endCxn id="38" idx="1"/>
          </p:cNvCxnSpPr>
          <p:nvPr/>
        </p:nvCxnSpPr>
        <p:spPr>
          <a:xfrm rot="5400000" flipH="1" flipV="1">
            <a:off x="1125688" y="3506378"/>
            <a:ext cx="487111" cy="937966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BBAD387-4257-774E-8F2C-4EAD5B3C855D}"/>
              </a:ext>
            </a:extLst>
          </p:cNvPr>
          <p:cNvSpPr/>
          <p:nvPr/>
        </p:nvSpPr>
        <p:spPr>
          <a:xfrm>
            <a:off x="1838226" y="3522384"/>
            <a:ext cx="339365" cy="4188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663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45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Vandin</dc:creator>
  <cp:lastModifiedBy>Andrea Vandin</cp:lastModifiedBy>
  <cp:revision>14</cp:revision>
  <dcterms:created xsi:type="dcterms:W3CDTF">2020-04-20T09:25:36Z</dcterms:created>
  <dcterms:modified xsi:type="dcterms:W3CDTF">2020-05-21T09:45:26Z</dcterms:modified>
</cp:coreProperties>
</file>