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>
      <p:cViewPr>
        <p:scale>
          <a:sx n="400" d="100"/>
          <a:sy n="400" d="100"/>
        </p:scale>
        <p:origin x="-11480" y="-5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6F5F-1DE7-25A8-F605-89EA8035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2CB81-DB8F-F4F6-D927-1882D001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CD6A-5961-E6A4-65A9-D6EC57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9083-2C35-B07B-8E88-5B304903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C6CB-5AF1-C67D-CF62-829D3E17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F954-04EB-DC8E-29D4-2970E176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8D3C6-5B5B-57F6-274B-41C3A66E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C658-506E-9A06-7EE2-A712DC1E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2102-7AF6-66A9-E28D-D7412854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03FF-EBD5-1F98-CD62-FE5EEA07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FC9F1-3C87-C7E8-2B22-6115433A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93EC5-2774-3D96-68CB-3341721C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B00A-3D26-72EB-BFDB-E477EF01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ECB5-9012-C9A0-0059-95D2C60C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4192-27EC-C77A-1B14-7B02B194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CD22-4869-DA75-52CB-56503F94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BA45-CDB8-575E-FF8B-4B7F439B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9137-ACE7-B8A7-9673-B9E9745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3289-2B23-A0B7-817C-71F15F29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8E30-E374-7552-5701-1EC96DB2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0CBC-A03D-9441-A0CD-510DE10C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699FA-C60C-95DB-26F5-E3310642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A5B2-1432-8331-8B72-11CB88AA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FC4C-8C20-7007-20EA-7F3CB9E0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CA67-D0E7-9AF8-F61F-C3D220B8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A050-FA5E-2F04-8507-453B5CC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8593-E337-4DC9-1261-387DA638E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0BFEB-7C7E-D108-C5B6-CAF81859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033F-8574-ABE8-AB76-AED16A9A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028C-7498-F505-86A5-B6BB14DB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C0CBB-7195-AF5F-6CAC-30DF712E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954D-D566-AE1F-839D-5D59B396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0906-C961-660F-0089-0ABB2E08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5CF5-199F-326A-54DD-DBA8DE22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11A6B-DD1F-08DB-AB08-98205F97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49FC6-99A9-9CAF-3BDD-9077A1A72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55A2B-90E5-0690-5148-F5093088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817FB-89C2-26E3-7317-FB6CE1A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EFDB2-04E5-0342-0538-1BC4558F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1217-2AA7-AB46-15F5-669E23A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4C016-D3B5-764D-055B-5C7ACF58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0E928-8C6E-3186-CD5F-118D040F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6DB3-2B8F-0EBD-22DD-3239E89F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41A66-ABD9-5EC4-EB23-B0785B55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5A698-1A29-152C-969F-5D1DBF1F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32A5B-68B6-484F-A3D3-C610FA83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DC24-0DC7-4755-3E9E-0CF48852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7F9D-8414-717A-0228-847D4026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6644-829B-3135-3778-315E9491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CE6C-034B-FD2F-B986-B1497F44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E8D49-A274-5619-B58F-E5E607F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CA7A4-D188-9A66-3610-BA60920C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8114-55B4-3A0B-27B0-5397E445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FC1A1-C9CF-5E5B-2F80-AC60081A8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80FA1-1F63-E0E3-ECB5-81C41F81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272F-1696-F196-CF17-16BCED4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2B03F-F812-C45D-A9B3-E491DF7A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52D68-C210-2CCC-C19D-6FD419E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1D319-2E1B-2808-D748-99F023CD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C0A44-5A2D-3BBC-48CD-6DE1D0A6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1BD8-3B50-D62B-CDDA-813503083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C8CF-8660-9F49-8D0C-A1914C9B0491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6FD1-CBA4-398E-F76C-19067BCAF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85E03-1A15-AA4D-5BA2-8C6241E8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02B1-D9B9-C54D-833B-BF50F3C5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4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117FE56-B893-E50C-E697-845D4F58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2565400"/>
            <a:ext cx="1168400" cy="172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601CD-DE89-3D22-59B3-185D72A9A8BB}"/>
              </a:ext>
            </a:extLst>
          </p:cNvPr>
          <p:cNvSpPr txBox="1"/>
          <p:nvPr/>
        </p:nvSpPr>
        <p:spPr>
          <a:xfrm>
            <a:off x="5838825" y="3692525"/>
            <a:ext cx="508000" cy="2670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AAB37-D563-5132-C138-FE59FD2C8F71}"/>
              </a:ext>
            </a:extLst>
          </p:cNvPr>
          <p:cNvSpPr txBox="1"/>
          <p:nvPr/>
        </p:nvSpPr>
        <p:spPr>
          <a:xfrm>
            <a:off x="5797550" y="3692525"/>
            <a:ext cx="58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PDAI2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7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Vandin</dc:creator>
  <cp:lastModifiedBy>Andrea Vandin</cp:lastModifiedBy>
  <cp:revision>1</cp:revision>
  <dcterms:created xsi:type="dcterms:W3CDTF">2023-02-26T16:53:51Z</dcterms:created>
  <dcterms:modified xsi:type="dcterms:W3CDTF">2023-02-26T16:56:23Z</dcterms:modified>
</cp:coreProperties>
</file>