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70" r:id="rId2"/>
    <p:sldMasterId id="2147484396" r:id="rId3"/>
    <p:sldMasterId id="2147486431" r:id="rId4"/>
    <p:sldMasterId id="2147486439" r:id="rId5"/>
  </p:sldMasterIdLst>
  <p:notesMasterIdLst>
    <p:notesMasterId r:id="rId8"/>
  </p:notesMasterIdLst>
  <p:sldIdLst>
    <p:sldId id="797" r:id="rId6"/>
    <p:sldId id="798" r:id="rId7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32" autoAdjust="0"/>
    <p:restoredTop sz="86181"/>
  </p:normalViewPr>
  <p:slideViewPr>
    <p:cSldViewPr snapToGrid="0" showGuides="1">
      <p:cViewPr varScale="1">
        <p:scale>
          <a:sx n="57" d="100"/>
          <a:sy n="57" d="100"/>
        </p:scale>
        <p:origin x="10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FBB606C-C4DB-98BC-A2BC-346F1BBFCB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65B6B3-B040-8113-5459-6FFDF732DC0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4525F7B-9398-304E-9B6A-12F2B14FA723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46C31677-1E51-4FCA-DF95-ACCE9DF7D1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FE1BEFF3-5551-A0FB-B93C-BC27771EB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F7C93A-491E-A372-F126-6F5C21E117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1167FF-D6BB-8B67-5485-6D88B9E7A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FBF787-19C6-B146-9ADF-3D364B7780A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>
            <a:extLst>
              <a:ext uri="{FF2B5EF4-FFF2-40B4-BE49-F238E27FC236}">
                <a16:creationId xmlns:a16="http://schemas.microsoft.com/office/drawing/2014/main" id="{DCD38FD0-FEA0-F8D2-694A-D4C154C18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6975"/>
            <a:ext cx="3027363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9" tIns="46474" rIns="92949" bIns="46474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FAF9A36-A879-0F47-80F4-D526FEF62CA1}" type="slidenum">
              <a:rPr lang="fr-FR" altLang="it-IT" sz="24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fr-FR" altLang="it-IT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3779459-845C-8866-7C9B-1B77AACCB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3163" y="696913"/>
            <a:ext cx="4638675" cy="34798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54CFEE07-E45C-FAB0-E7F7-33B4E99EC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8488"/>
            <a:ext cx="5588000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355" y="2130850"/>
            <a:ext cx="7773293" cy="1470049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825" y="3886649"/>
            <a:ext cx="6400354" cy="1752451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2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3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6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939E5D-893F-95F7-83CF-34E003E5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50EAF0D-FB1E-2442-B102-6390F59759F2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8CFB04-4030-F62A-E49F-D8C4AC04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E5F962-C23E-8BDD-0F44-0180B895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016D8B3E-7E6F-7341-BEC6-0ABDF510A9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6583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648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29A4E2-ACD5-7499-6725-B2AE8084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1E830CC-6E60-5C43-9D7B-E6F24629BD25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C97D30-0A56-C8C9-A3D7-DB123690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0DD98-BE41-C3E9-EB73-8759B421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93EA3BF8-132D-664E-994B-6A340333DF7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96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178" y="274588"/>
            <a:ext cx="2057176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AA73B7-80B9-D2D0-5A72-08977513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2C2A0F84-93F6-1F47-9513-A537DE7C4C25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83F6C5-72EB-9ED0-0D7A-F4095B10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615051-9784-5896-88DC-884AA0F3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2B962A89-C9E5-E242-877A-9FA4CC6F335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563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8ACE8E-EA19-35BA-7D86-D2CF29C9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E411D-6192-E140-978C-C84097514B02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70ABC4-4844-A5EF-6822-1AE4C7E6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6CDB4-2822-485C-77B6-27144C7A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8582715-D64C-9547-9D5F-EF0BB3B79BE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52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0F8F3C-0D59-745B-4886-6ABC881E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CCE87-AFA2-EE44-AE85-012C4E8DB5FF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40B7CA-576D-1BDC-BBD0-8250B597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24D1B1-F61E-0B66-C579-1042228D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9FC8AAE-DAA9-4A41-87F2-9FBD7B95629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341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A5D213-0627-120D-B4E7-139ABC6A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5D6C-E5EE-0445-BF6F-15E779250228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4AB787-6597-8142-86D0-121421B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3501A0-4384-2C3A-7F88-E0E3C7D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DC9A922-7E77-714C-A55C-14DFF4772A9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3470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B3E9C0-58E8-DDFC-A795-D5231789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B71F3-F028-B540-AD14-ED9B86CD872A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0C0810-5322-7068-442F-D3891C87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A3CD1F-DE0D-8BEE-330E-001FAA33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BA1D412-C377-1C47-95D9-D9CEFE64A78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774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9D1FC0-E8E8-1CC0-F6B6-B3F68993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35D1E-2395-3446-844F-088EF76CA98A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72304C-96AE-BB7F-7553-6D3D8D0A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845FAF-D30F-42C2-351C-FD0FCAD9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C40A68E-35BC-544C-8830-19BF78E915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919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17905C-DF1C-79FD-4E24-52720AB5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DFD50-32E3-F949-9962-D3D5CBBD4F14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7C4C3D-3321-6E5D-0087-B9393898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CE9AFB-C859-0993-FEA0-4C99E4FA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9F00872-FB99-AA40-A926-0737AEF5145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0662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DEB6DC-BC01-ADA1-A9F4-2270FFC8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C9ED-60E1-554D-A76E-97E06CABBCBA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1F3014-3C5C-4459-3424-8F17FF6C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EEAF9-78C3-2267-3CA5-758264BF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89CFB3F-3D67-D946-95D4-A770BFB632E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8557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80C239-F632-5E6B-C30E-6D90AB48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CE293-09F8-1B4D-8207-B27C99601E11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4C4B30-817C-10C5-B402-4B8C46A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818C21-97BA-17B8-4146-2D1EB868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7A87D99-3DEA-F446-A718-FD3D7180B9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18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648" y="1600647"/>
            <a:ext cx="8228707" cy="4525119"/>
          </a:xfrm>
          <a:prstGeom prst="rect">
            <a:avLst/>
          </a:prstGeom>
        </p:spPr>
        <p:txBody>
          <a:bodyPr lIns="64291" tIns="32146" rIns="64291" bIns="32146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FBB1E8A-283D-B397-A863-C08E1E39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86E3709-3F49-7641-9AB1-D167E98C7353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7EA22D93-D6F7-E6C4-8F28-BC9773C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8DD308-DA83-E92E-0B62-3D3A4DA3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792F869E-E473-024B-9CAD-E284EE7CEE8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692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9BC6E1-22B0-D721-2498-92B5B9F2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5F9F-E01B-D94F-AEF5-8DC05EAC7335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824E7-7163-4C95-5629-67106667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202C8D-0065-FCF8-E49C-9C5E983E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63CBB86-7CFD-5143-B9C4-51EE371FE1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43276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EC5A73-DE82-AF67-EF83-44B58766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A44EC-EE51-3948-BB92-65A6BE6D5C33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3F97F3-06C8-EE51-17BC-DD538457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7D8A0-0A8A-C39A-55F2-F0E8F80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8FA9582-68F5-9547-A9E2-AACD789A7C3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3236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C952DF-463D-9754-F704-F22F97A5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70D06-1561-4E47-A668-7E0861D12C4E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3E84A5-CEFF-0F71-1DB7-707352A5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50512E-E2D2-CF73-CCEB-1A419059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DCA8ABB-3034-2942-9890-D45D4ADD610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44094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6F23C5DB-9F5E-7AEA-1AC5-7BA5F76AD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CA44F-ED60-FD43-A6FD-D0B71FF7D77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9768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0D9A9EE4-361A-01E7-278E-8CC987FF54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E892B-E8FB-DB4F-988D-967A96D1436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088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684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706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7B080C-9741-8461-6A3E-E057A36BD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7E51A6-7ED7-1E93-8855-BC58145BC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3B2B90-5781-40E9-0C00-99E99F370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C0C8-DFC7-264A-9EED-CF16BCA7AD04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9833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9BE51A4E-2381-00A0-D03A-24E62379D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3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9B4C06D0-D2BF-FE00-2905-69BF431828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0"/>
            <a:ext cx="1296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71913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676400"/>
            <a:ext cx="7632700" cy="42005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096280-61D9-AB3A-1B5D-1F1CE3D5D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5993E0-8823-24A7-ACCE-B78452A1A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83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6BCF27-5D1E-32BC-6E68-807888126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9FCE86-F907-B130-D962-CFC5A9C1B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190" y="4406803"/>
            <a:ext cx="7772176" cy="1361777"/>
          </a:xfrm>
          <a:prstGeom prst="rect">
            <a:avLst/>
          </a:prstGeom>
        </p:spPr>
        <p:txBody>
          <a:bodyPr lIns="64291" tIns="32146" rIns="64291" bIns="32146" anchor="t"/>
          <a:lstStyle>
            <a:lvl1pPr algn="l">
              <a:defRPr sz="21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190" y="2906613"/>
            <a:ext cx="7772176" cy="1500188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41093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8218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3pPr>
            <a:lvl4pPr marL="723279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4pPr>
            <a:lvl5pPr marL="964372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5pPr>
            <a:lvl6pPr marL="1205465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6pPr>
            <a:lvl7pPr marL="1446558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7pPr>
            <a:lvl8pPr marL="168765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8pPr>
            <a:lvl9pPr marL="1928744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141E73-741A-F999-2D44-AFA5B71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A940306-9ADD-1440-9D45-829DA30E9797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37FCD8-3BA9-0303-EF0D-E0DBD19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DAD2C2-CA1F-5E06-7B28-32594CF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7D309053-3830-9C48-A626-37DF73CFF55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29135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3E92F-6324-253D-C496-E535D3DA0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6DBB22-9F53-CCAB-23CF-C449738BB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298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298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81A9C-220B-78FF-1FA6-3D39EBFE3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95715-372C-C077-B565-4AB538A60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300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8D1893-2A30-0814-94BE-46027DA26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779E83-5C5B-4DB4-BD3B-2594ECE0E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65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C8CBFD6-1575-C7D6-0931-364438389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3483D5-E015-94D2-1241-CFDFFD0AD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4912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57A14BC-14E4-31D0-86FF-DE2A03B562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BB5F6D-740C-6707-3830-82BE0E482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9058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92E24-703B-7880-87BE-4FBEA8E1E1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4EC18-70DA-62B9-5B03-59ED54CBE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148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6D615-7B9D-F393-3295-881797F456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74208-0879-C529-FBBA-AAC5DC255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717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683D1D-3782-F98C-1A01-FC4B10C74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9603FA-8F08-7990-F15C-E5FBE984C2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953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49276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19800" cy="49276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E7246-4CA8-46B1-6C8A-CCDB5DF0B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48DCFA-B8B1-1243-461E-B411784C7C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732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74274-1C56-7F03-B237-91C321D50D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EB1ED-23A9-FD7C-D839-69E24B2DD1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82A76-719C-B66D-9157-9F568A8A6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04AFC9A-9D18-E143-B18A-07C4A6CE96F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6679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648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5580" y="1600647"/>
            <a:ext cx="4060775" cy="4525119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78225E-6C45-07F0-F41A-79B0853F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0FD2B996-7D5B-AB45-88A9-F599825D68B7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E367C8-C8A6-7E06-8A50-116C069E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B76D2-AE60-03D7-BA9F-30815113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EC4CEA57-0AE8-5C46-B8A0-63EA70AE621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1982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90142-039C-929C-4E9E-636B18FBB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C4B0F-FF96-B40D-F35A-69C211A23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4960B-59A6-B590-2A88-FCEB7DE3B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68F0320-B066-ED4D-B902-3C3A14D8F1D8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9603701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olo, contenu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A90EA8-0CB6-E398-E7D3-BE07597177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0" hangingPunct="0"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C91703-2232-22B4-613C-D505FF0F7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43E8C6A-A0DB-F749-9146-B8F1BA5119F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A497965-DDD5-D23B-3927-11E9B46DE5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buFontTx/>
              <a:buNone/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2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648" y="1534791"/>
            <a:ext cx="4039568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275" b="1"/>
            </a:lvl1pPr>
            <a:lvl2pPr marL="241093" indent="0">
              <a:buNone/>
              <a:defRPr sz="1050" b="1"/>
            </a:lvl2pPr>
            <a:lvl3pPr marL="482186" indent="0">
              <a:buNone/>
              <a:defRPr sz="975" b="1"/>
            </a:lvl3pPr>
            <a:lvl4pPr marL="723279" indent="0">
              <a:buNone/>
              <a:defRPr sz="825" b="1"/>
            </a:lvl4pPr>
            <a:lvl5pPr marL="964372" indent="0">
              <a:buNone/>
              <a:defRPr sz="825" b="1"/>
            </a:lvl5pPr>
            <a:lvl6pPr marL="1205465" indent="0">
              <a:buNone/>
              <a:defRPr sz="825" b="1"/>
            </a:lvl6pPr>
            <a:lvl7pPr marL="1446558" indent="0">
              <a:buNone/>
              <a:defRPr sz="825" b="1"/>
            </a:lvl7pPr>
            <a:lvl8pPr marL="1687651" indent="0">
              <a:buNone/>
              <a:defRPr sz="825" b="1"/>
            </a:lvl8pPr>
            <a:lvl9pPr marL="1928744" indent="0">
              <a:buNone/>
              <a:defRPr sz="825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648" y="2174381"/>
            <a:ext cx="4039568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4556" y="1534791"/>
            <a:ext cx="4041799" cy="639589"/>
          </a:xfrm>
          <a:prstGeom prst="rect">
            <a:avLst/>
          </a:prstGeom>
        </p:spPr>
        <p:txBody>
          <a:bodyPr lIns="64291" tIns="32146" rIns="64291" bIns="32146" anchor="b"/>
          <a:lstStyle>
            <a:lvl1pPr marL="0" indent="0">
              <a:buNone/>
              <a:defRPr sz="1275" b="1"/>
            </a:lvl1pPr>
            <a:lvl2pPr marL="241093" indent="0">
              <a:buNone/>
              <a:defRPr sz="1050" b="1"/>
            </a:lvl2pPr>
            <a:lvl3pPr marL="482186" indent="0">
              <a:buNone/>
              <a:defRPr sz="975" b="1"/>
            </a:lvl3pPr>
            <a:lvl4pPr marL="723279" indent="0">
              <a:buNone/>
              <a:defRPr sz="825" b="1"/>
            </a:lvl4pPr>
            <a:lvl5pPr marL="964372" indent="0">
              <a:buNone/>
              <a:defRPr sz="825" b="1"/>
            </a:lvl5pPr>
            <a:lvl6pPr marL="1205465" indent="0">
              <a:buNone/>
              <a:defRPr sz="825" b="1"/>
            </a:lvl6pPr>
            <a:lvl7pPr marL="1446558" indent="0">
              <a:buNone/>
              <a:defRPr sz="825" b="1"/>
            </a:lvl7pPr>
            <a:lvl8pPr marL="1687651" indent="0">
              <a:buNone/>
              <a:defRPr sz="825" b="1"/>
            </a:lvl8pPr>
            <a:lvl9pPr marL="1928744" indent="0">
              <a:buNone/>
              <a:defRPr sz="825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4556" y="2174381"/>
            <a:ext cx="4041799" cy="3951387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A086C3-2B7F-2043-DC9C-07150700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43A45A8-9650-F445-BDE5-0FA8D25B0B5C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B47EB57-EF6E-899E-AB90-591079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97BD1A-3CB4-362E-5D2F-DF7E8E22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33E0EAAD-0E27-BA47-9F41-0DE58E0654B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879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8" y="274588"/>
            <a:ext cx="8228707" cy="1143000"/>
          </a:xfrm>
          <a:prstGeom prst="rect">
            <a:avLst/>
          </a:prstGeom>
        </p:spPr>
        <p:txBody>
          <a:bodyPr lIns="64291" tIns="32146" rIns="64291" bIns="32146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E05DC6-2EEF-9953-5627-9285F322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5B255ED-B06C-284B-9043-BFD6594803D3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0BBA5B-A42E-B69E-EABB-0CDC0072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3D8358-2FB2-0F7E-A996-AE91855A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3E29786E-96B0-A94A-B5DC-4A621EFD834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76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2BAED6-7240-1FED-10C4-261B7EDE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B3A0776-DAD6-8A4B-A351-7D33E6EE0BCF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864597-CDDD-BFB6-3D82-52B3A4AE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D1F74D-885C-02F9-7727-DA867BB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51D81EDF-0604-2B44-BE0C-CF9CE79BA31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8900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648" y="273475"/>
            <a:ext cx="3008189" cy="1161975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l">
              <a:defRPr sz="105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750"/>
            </a:lvl1pPr>
            <a:lvl2pPr marL="241093" indent="0">
              <a:buNone/>
              <a:defRPr sz="600"/>
            </a:lvl2pPr>
            <a:lvl3pPr marL="482186" indent="0">
              <a:buNone/>
              <a:defRPr sz="525"/>
            </a:lvl3pPr>
            <a:lvl4pPr marL="723279" indent="0">
              <a:buNone/>
              <a:defRPr sz="450"/>
            </a:lvl4pPr>
            <a:lvl5pPr marL="964372" indent="0">
              <a:buNone/>
              <a:defRPr sz="450"/>
            </a:lvl5pPr>
            <a:lvl6pPr marL="1205465" indent="0">
              <a:buNone/>
              <a:defRPr sz="450"/>
            </a:lvl6pPr>
            <a:lvl7pPr marL="1446558" indent="0">
              <a:buNone/>
              <a:defRPr sz="450"/>
            </a:lvl7pPr>
            <a:lvl8pPr marL="1687651" indent="0">
              <a:buNone/>
              <a:defRPr sz="450"/>
            </a:lvl8pPr>
            <a:lvl9pPr marL="1928744" indent="0">
              <a:buNone/>
              <a:defRPr sz="4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4D3288-0117-6521-9AB7-7418E288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1053D11B-3BD8-FA4E-9FDE-E271AEA31A15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558B-1AE9-53DC-CF32-D281F51D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B503F6-C196-D26A-DEED-1EBE56D6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09C71661-2A7D-3C45-9A00-8D72B3CAD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688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636" y="4800826"/>
            <a:ext cx="5486177" cy="567035"/>
          </a:xfrm>
          <a:prstGeom prst="rect">
            <a:avLst/>
          </a:prstGeom>
        </p:spPr>
        <p:txBody>
          <a:bodyPr lIns="64291" tIns="32146" rIns="64291" bIns="32146" anchor="b"/>
          <a:lstStyle>
            <a:lvl1pPr algn="l">
              <a:defRPr sz="105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1650"/>
            </a:lvl1pPr>
            <a:lvl2pPr marL="241093" indent="0">
              <a:buNone/>
              <a:defRPr sz="1500"/>
            </a:lvl2pPr>
            <a:lvl3pPr marL="482186" indent="0">
              <a:buNone/>
              <a:defRPr sz="1275"/>
            </a:lvl3pPr>
            <a:lvl4pPr marL="723279" indent="0">
              <a:buNone/>
              <a:defRPr sz="1050"/>
            </a:lvl4pPr>
            <a:lvl5pPr marL="964372" indent="0">
              <a:buNone/>
              <a:defRPr sz="1050"/>
            </a:lvl5pPr>
            <a:lvl6pPr marL="1205465" indent="0">
              <a:buNone/>
              <a:defRPr sz="1050"/>
            </a:lvl6pPr>
            <a:lvl7pPr marL="1446558" indent="0">
              <a:buNone/>
              <a:defRPr sz="1050"/>
            </a:lvl7pPr>
            <a:lvl8pPr marL="1687651" indent="0">
              <a:buNone/>
              <a:defRPr sz="1050"/>
            </a:lvl8pPr>
            <a:lvl9pPr marL="1928744" indent="0">
              <a:buNone/>
              <a:defRPr sz="105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636" y="5367859"/>
            <a:ext cx="5486177" cy="804788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>
              <a:buNone/>
              <a:defRPr sz="750"/>
            </a:lvl1pPr>
            <a:lvl2pPr marL="241093" indent="0">
              <a:buNone/>
              <a:defRPr sz="600"/>
            </a:lvl2pPr>
            <a:lvl3pPr marL="482186" indent="0">
              <a:buNone/>
              <a:defRPr sz="525"/>
            </a:lvl3pPr>
            <a:lvl4pPr marL="723279" indent="0">
              <a:buNone/>
              <a:defRPr sz="450"/>
            </a:lvl4pPr>
            <a:lvl5pPr marL="964372" indent="0">
              <a:buNone/>
              <a:defRPr sz="450"/>
            </a:lvl5pPr>
            <a:lvl6pPr marL="1205465" indent="0">
              <a:buNone/>
              <a:defRPr sz="450"/>
            </a:lvl6pPr>
            <a:lvl7pPr marL="1446558" indent="0">
              <a:buNone/>
              <a:defRPr sz="450"/>
            </a:lvl7pPr>
            <a:lvl8pPr marL="1687651" indent="0">
              <a:buNone/>
              <a:defRPr sz="450"/>
            </a:lvl8pPr>
            <a:lvl9pPr marL="1928744" indent="0">
              <a:buNone/>
              <a:defRPr sz="4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D1AAF0-6910-0456-DF94-41B66F1B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0B71125C-5D1C-3540-A358-E5462FFFE153}" type="datetimeFigureOut">
              <a:rPr lang="it-IT"/>
              <a:pPr>
                <a:defRPr/>
              </a:pPr>
              <a:t>10/02/2023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4A27A-15C2-B4F4-716E-CB4F3F0E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64291" tIns="32146" rIns="64291" bIns="32146"/>
          <a:lstStyle>
            <a:lvl1pPr algn="ctr" eaLnBrk="1" hangingPunct="1">
              <a:defRPr sz="225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B8F77-ADA4-097A-1132-CD16431E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cs typeface="ヒラギノ角ゴ ProN W3" panose="020B0300000000000000" pitchFamily="34" charset="-128"/>
                <a:sym typeface="Gill Sans" panose="020B0502020104020203" pitchFamily="34" charset="-79"/>
              </a:defRPr>
            </a:lvl1pPr>
          </a:lstStyle>
          <a:p>
            <a:pPr>
              <a:defRPr/>
            </a:pPr>
            <a:fld id="{1619CE3C-8AA9-2F49-B6D9-B588AAB117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753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752924-2297-EDA4-5867-E9CA755E12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1757363"/>
            <a:ext cx="209073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Gaetano\Desktop\Varie\Loghi\idm_ita.png">
            <a:extLst>
              <a:ext uri="{FF2B5EF4-FFF2-40B4-BE49-F238E27FC236}">
                <a16:creationId xmlns:a16="http://schemas.microsoft.com/office/drawing/2014/main" id="{662A67D8-A852-31FD-2526-EE392286D3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303688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Gaetano\Desktop\Varie\Loghi\mes.png">
            <a:extLst>
              <a:ext uri="{FF2B5EF4-FFF2-40B4-BE49-F238E27FC236}">
                <a16:creationId xmlns:a16="http://schemas.microsoft.com/office/drawing/2014/main" id="{528440B1-6F0F-4FE3-14A8-0CBB07794C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593725"/>
            <a:ext cx="3644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2379" r:id="rId1"/>
    <p:sldLayoutId id="2147492380" r:id="rId2"/>
    <p:sldLayoutId id="2147492381" r:id="rId3"/>
    <p:sldLayoutId id="2147492382" r:id="rId4"/>
    <p:sldLayoutId id="2147492383" r:id="rId5"/>
    <p:sldLayoutId id="2147492384" r:id="rId6"/>
    <p:sldLayoutId id="2147492385" r:id="rId7"/>
    <p:sldLayoutId id="2147492386" r:id="rId8"/>
    <p:sldLayoutId id="2147492387" r:id="rId9"/>
    <p:sldLayoutId id="2147492388" r:id="rId10"/>
    <p:sldLayoutId id="21474923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Calibri" pitchFamily="34" charset="0"/>
        </a:defRPr>
      </a:lvl5pPr>
      <a:lvl6pPr marL="241093" algn="ctr" rtl="0" fontAlgn="base">
        <a:spcBef>
          <a:spcPct val="0"/>
        </a:spcBef>
        <a:spcAft>
          <a:spcPct val="0"/>
        </a:spcAft>
        <a:defRPr sz="2325">
          <a:solidFill>
            <a:schemeClr val="tx1"/>
          </a:solidFill>
          <a:latin typeface="Calibri" pitchFamily="34" charset="0"/>
        </a:defRPr>
      </a:lvl6pPr>
      <a:lvl7pPr marL="482186" algn="ctr" rtl="0" fontAlgn="base">
        <a:spcBef>
          <a:spcPct val="0"/>
        </a:spcBef>
        <a:spcAft>
          <a:spcPct val="0"/>
        </a:spcAft>
        <a:defRPr sz="2325">
          <a:solidFill>
            <a:schemeClr val="tx1"/>
          </a:solidFill>
          <a:latin typeface="Calibri" pitchFamily="34" charset="0"/>
        </a:defRPr>
      </a:lvl7pPr>
      <a:lvl8pPr marL="723279" algn="ctr" rtl="0" fontAlgn="base">
        <a:spcBef>
          <a:spcPct val="0"/>
        </a:spcBef>
        <a:spcAft>
          <a:spcPct val="0"/>
        </a:spcAft>
        <a:defRPr sz="2325">
          <a:solidFill>
            <a:schemeClr val="tx1"/>
          </a:solidFill>
          <a:latin typeface="Calibri" pitchFamily="34" charset="0"/>
        </a:defRPr>
      </a:lvl8pPr>
      <a:lvl9pPr marL="964372" algn="ctr" rtl="0" fontAlgn="base">
        <a:spcBef>
          <a:spcPct val="0"/>
        </a:spcBef>
        <a:spcAft>
          <a:spcPct val="0"/>
        </a:spcAft>
        <a:defRPr sz="2325">
          <a:solidFill>
            <a:schemeClr val="tx1"/>
          </a:solidFill>
          <a:latin typeface="Calibri" pitchFamily="34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indent="-1492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01663" indent="-1190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42963" indent="-1190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190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6011" indent="-120547" algn="l" defTabSz="482186" rtl="0" eaLnBrk="1" latinLnBrk="0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67105" indent="-120547" algn="l" defTabSz="482186" rtl="0" eaLnBrk="1" latinLnBrk="0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8198" indent="-120547" algn="l" defTabSz="482186" rtl="0" eaLnBrk="1" latinLnBrk="0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49290" indent="-120547" algn="l" defTabSz="482186" rtl="0" eaLnBrk="1" latinLnBrk="0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482186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testo 2">
            <a:extLst>
              <a:ext uri="{FF2B5EF4-FFF2-40B4-BE49-F238E27FC236}">
                <a16:creationId xmlns:a16="http://schemas.microsoft.com/office/drawing/2014/main" id="{6CB3D567-9B9C-D185-D050-0E7BA17DC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
Secondo livello
Terzo livello
Quarto livello
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406" r:id="rId1"/>
    <p:sldLayoutId id="2147492407" r:id="rId2"/>
    <p:sldLayoutId id="2147492408" r:id="rId3"/>
    <p:sldLayoutId id="2147492409" r:id="rId4"/>
    <p:sldLayoutId id="2147492410" r:id="rId5"/>
    <p:sldLayoutId id="2147492411" r:id="rId6"/>
    <p:sldLayoutId id="2147492412" r:id="rId7"/>
    <p:sldLayoutId id="2147492413" r:id="rId8"/>
    <p:sldLayoutId id="2147492414" r:id="rId9"/>
    <p:sldLayoutId id="2147492415" r:id="rId10"/>
    <p:sldLayoutId id="21474924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860E94C-EB40-1248-E648-DD331764D67C}"/>
              </a:ext>
            </a:extLst>
          </p:cNvPr>
          <p:cNvCxnSpPr/>
          <p:nvPr userDrawn="1"/>
        </p:nvCxnSpPr>
        <p:spPr>
          <a:xfrm flipH="1">
            <a:off x="450850" y="968375"/>
            <a:ext cx="8248650" cy="0"/>
          </a:xfrm>
          <a:prstGeom prst="line">
            <a:avLst/>
          </a:prstGeom>
          <a:ln w="25400" cap="rnd">
            <a:solidFill>
              <a:srgbClr val="C72A3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299" name="Immagine 7">
            <a:extLst>
              <a:ext uri="{FF2B5EF4-FFF2-40B4-BE49-F238E27FC236}">
                <a16:creationId xmlns:a16="http://schemas.microsoft.com/office/drawing/2014/main" id="{A0330AA8-C7F2-91A6-FB71-213E556E9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4" r="74033" b="37508"/>
          <a:stretch>
            <a:fillRect/>
          </a:stretch>
        </p:blipFill>
        <p:spPr bwMode="auto">
          <a:xfrm>
            <a:off x="7985125" y="5776913"/>
            <a:ext cx="1158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Immagine 1">
            <a:extLst>
              <a:ext uri="{FF2B5EF4-FFF2-40B4-BE49-F238E27FC236}">
                <a16:creationId xmlns:a16="http://schemas.microsoft.com/office/drawing/2014/main" id="{32D02638-C164-C694-77E9-E2CB76735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179388"/>
            <a:ext cx="148113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2140CF08-AB10-70F0-B58E-9DC39E3B0F48}"/>
              </a:ext>
            </a:extLst>
          </p:cNvPr>
          <p:cNvSpPr txBox="1">
            <a:spLocks/>
          </p:cNvSpPr>
          <p:nvPr userDrawn="1"/>
        </p:nvSpPr>
        <p:spPr>
          <a:xfrm>
            <a:off x="450850" y="354013"/>
            <a:ext cx="5721350" cy="4016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813"/>
              </a:lnSpc>
              <a:spcAft>
                <a:spcPts val="450"/>
              </a:spcAft>
              <a:defRPr/>
            </a:pPr>
            <a:r>
              <a:rPr lang="it-IT" altLang="it-IT" sz="800" b="1">
                <a:solidFill>
                  <a:srgbClr val="595959"/>
                </a:solidFill>
                <a:ea typeface="Signika"/>
                <a:cs typeface="Calibri" panose="020F0502020204030204" pitchFamily="34" charset="0"/>
              </a:rPr>
              <a:t>ROMA 23 GIUGNO 2016 </a:t>
            </a:r>
          </a:p>
          <a:p>
            <a:pPr eaLnBrk="1" hangingPunct="1">
              <a:lnSpc>
                <a:spcPts val="813"/>
              </a:lnSpc>
              <a:defRPr/>
            </a:pPr>
            <a:r>
              <a:rPr lang="it-IT" altLang="it-IT" sz="800" b="1">
                <a:solidFill>
                  <a:srgbClr val="1C385A"/>
                </a:solidFill>
                <a:ea typeface="Signika Light"/>
                <a:cs typeface="Calibri" panose="020F0502020204030204" pitchFamily="34" charset="0"/>
              </a:rPr>
              <a:t>AREA TEMATICA 1</a:t>
            </a:r>
            <a:r>
              <a:rPr lang="it-IT" altLang="it-IT" sz="800" b="1">
                <a:ea typeface="Signika Light"/>
                <a:cs typeface="Calibri" panose="020F0502020204030204" pitchFamily="34" charset="0"/>
              </a:rPr>
              <a:t>. La lunga storia della statistica ufficiale </a:t>
            </a:r>
          </a:p>
          <a:p>
            <a:pPr eaLnBrk="1" hangingPunct="1">
              <a:lnSpc>
                <a:spcPts val="813"/>
              </a:lnSpc>
              <a:spcBef>
                <a:spcPts val="225"/>
              </a:spcBef>
              <a:spcAft>
                <a:spcPts val="450"/>
              </a:spcAft>
              <a:defRPr/>
            </a:pPr>
            <a:r>
              <a:rPr lang="it-IT" altLang="it-IT" sz="900">
                <a:ea typeface="Signika Light"/>
                <a:cs typeface="Arial" panose="020B0604020202020204" pitchFamily="34" charset="0"/>
              </a:rPr>
              <a:t>Temi, metodi e tecnologie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8C8A7E3-8247-2C11-FC1B-8DD3FA2B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69188" y="6478588"/>
            <a:ext cx="538162" cy="3190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F7F7F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B1B59D55-E7E9-B348-9753-455A03EA6C0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360" r:id="rId1"/>
    <p:sldLayoutId id="2147492361" r:id="rId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6;p1">
            <a:extLst>
              <a:ext uri="{FF2B5EF4-FFF2-40B4-BE49-F238E27FC236}">
                <a16:creationId xmlns:a16="http://schemas.microsoft.com/office/drawing/2014/main" id="{D682BED2-96B6-9F89-83CB-74CE5FD032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it-IT" altLang="it-IT">
              <a:sym typeface="Arial" panose="020B0604020202020204" pitchFamily="34" charset="0"/>
            </a:endParaRPr>
          </a:p>
        </p:txBody>
      </p:sp>
      <p:sp>
        <p:nvSpPr>
          <p:cNvPr id="58371" name="Google Shape;7;p1">
            <a:extLst>
              <a:ext uri="{FF2B5EF4-FFF2-40B4-BE49-F238E27FC236}">
                <a16:creationId xmlns:a16="http://schemas.microsoft.com/office/drawing/2014/main" id="{4E6ECFB6-0CE2-A8C6-22A3-C75A98C4B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92363" r:id="rId1"/>
    <p:sldLayoutId id="2147492364" r:id="rId2"/>
    <p:sldLayoutId id="214749242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73CFF39-2444-1FFA-926C-9A2069355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Laboratorio Management e Sanità</a:t>
            </a:r>
            <a:br>
              <a:rPr lang="it-IT" altLang="it-IT"/>
            </a:br>
            <a:r>
              <a:rPr lang="it-IT" altLang="it-IT"/>
              <a:t>ricerca e formazione per il management dei servizi alla salute</a:t>
            </a:r>
            <a:br>
              <a:rPr lang="it-IT" altLang="it-IT"/>
            </a:br>
            <a:endParaRPr lang="it-IT" altLang="it-IT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8E9AF10-429F-E734-82AC-77F751F5C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Laboratorio Management e Sanità</a:t>
            </a:r>
            <a:br>
              <a:rPr lang="it-IT" altLang="it-IT"/>
            </a:br>
            <a:r>
              <a:rPr lang="it-IT" altLang="it-IT"/>
              <a:t>ricerca e formazione per il management dei servizi alla salute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2F0032D3-8042-9D86-E889-A634BEA130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F602A13A-72FC-3F0A-F0BD-BBB58AD979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60422" name="Picture 9">
            <a:extLst>
              <a:ext uri="{FF2B5EF4-FFF2-40B4-BE49-F238E27FC236}">
                <a16:creationId xmlns:a16="http://schemas.microsoft.com/office/drawing/2014/main" id="{F6DEA284-E0A5-53A5-1A13-22051EAC5C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3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10">
            <a:extLst>
              <a:ext uri="{FF2B5EF4-FFF2-40B4-BE49-F238E27FC236}">
                <a16:creationId xmlns:a16="http://schemas.microsoft.com/office/drawing/2014/main" id="{BD52DE79-B7CC-ED7E-B631-A8C7A11C8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0"/>
            <a:ext cx="1296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2421" r:id="rId1"/>
    <p:sldLayoutId id="2147492422" r:id="rId2"/>
    <p:sldLayoutId id="2147492423" r:id="rId3"/>
    <p:sldLayoutId id="2147492424" r:id="rId4"/>
    <p:sldLayoutId id="2147492425" r:id="rId5"/>
    <p:sldLayoutId id="2147492426" r:id="rId6"/>
    <p:sldLayoutId id="2147492427" r:id="rId7"/>
    <p:sldLayoutId id="2147492428" r:id="rId8"/>
    <p:sldLayoutId id="2147492429" r:id="rId9"/>
    <p:sldLayoutId id="2147492430" r:id="rId10"/>
    <p:sldLayoutId id="2147492431" r:id="rId11"/>
    <p:sldLayoutId id="2147492432" r:id="rId12"/>
    <p:sldLayoutId id="2147492433" r:id="rId13"/>
    <p:sldLayoutId id="2147492434" r:id="rId14"/>
  </p:sldLayoutIdLst>
  <p:txStyles>
    <p:titleStyle>
      <a:lvl1pPr algn="ctr" rtl="0" eaLnBrk="0" fontAlgn="base" hangingPunct="0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2pPr>
      <a:lvl3pPr algn="ctr" rtl="0" eaLnBrk="0" fontAlgn="base" hangingPunct="0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3pPr>
      <a:lvl4pPr algn="ctr" rtl="0" eaLnBrk="0" fontAlgn="base" hangingPunct="0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4pPr>
      <a:lvl5pPr algn="ctr" rtl="0" eaLnBrk="0" fontAlgn="base" hangingPunct="0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5pPr>
      <a:lvl6pPr marL="457200" algn="ctr" rtl="0" fontAlgn="base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6pPr>
      <a:lvl7pPr marL="914400" algn="ctr" rtl="0" fontAlgn="base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7pPr>
      <a:lvl8pPr marL="1371600" algn="ctr" rtl="0" fontAlgn="base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8pPr>
      <a:lvl9pPr marL="1828800" algn="ctr" rtl="0" fontAlgn="base">
        <a:spcBef>
          <a:spcPct val="50000"/>
        </a:spcBef>
        <a:spcAft>
          <a:spcPct val="0"/>
        </a:spcAft>
        <a:defRPr sz="2400" i="1">
          <a:solidFill>
            <a:srgbClr val="B05D34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rgbClr val="B05D3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whosis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cache/metadata/en/ilc_esms.htm" TargetMode="External"/><Relationship Id="rId2" Type="http://schemas.openxmlformats.org/officeDocument/2006/relationships/hyperlink" Target="http://ec.europa.eu/eurostat/documents/203647/203704/EU+SILC+PUF+metadata/528de8f7-41c7-42df-b279-280d71ce9916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worldvaluessurvey.org/wvs.jsp" TargetMode="External"/><Relationship Id="rId5" Type="http://schemas.openxmlformats.org/officeDocument/2006/relationships/hyperlink" Target="https://www.istat.it/it/archivio/216934" TargetMode="External"/><Relationship Id="rId4" Type="http://schemas.openxmlformats.org/officeDocument/2006/relationships/hyperlink" Target="https://ec.europa.eu/eurostat/cache/metadata/en/hlth_silc_01_esm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1115CE00-6A1D-8FF8-E46C-AAA4F0F0B7B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03238" y="166688"/>
            <a:ext cx="7772400" cy="712787"/>
          </a:xfrm>
        </p:spPr>
        <p:txBody>
          <a:bodyPr/>
          <a:lstStyle/>
          <a:p>
            <a:r>
              <a:rPr lang="it-IT" altLang="it-IT" sz="2800" dirty="0" err="1">
                <a:latin typeface="Avenir Book" panose="02000503020000020003" pitchFamily="2" charset="0"/>
                <a:cs typeface="Arial" panose="020B0604020202020204" pitchFamily="34" charset="0"/>
              </a:rPr>
              <a:t>Datasources</a:t>
            </a:r>
            <a:endParaRPr lang="it-IT" altLang="it-IT" sz="28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5170" name="Rectangle 3">
            <a:extLst>
              <a:ext uri="{FF2B5EF4-FFF2-40B4-BE49-F238E27FC236}">
                <a16:creationId xmlns:a16="http://schemas.microsoft.com/office/drawing/2014/main" id="{93E3C2BD-FDF4-EDBD-6218-BED4B3CE9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949325"/>
            <a:ext cx="867092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Economics &amp; Socio-demographic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International economic, social, agricultural and health data from the OECD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(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www.oecd.org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 or Eurostat (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epp.eurostat.ec.europa.eu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/portal/page/portal/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eurostat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/home).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Demographic information from government statistics bureaus in Australia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(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www.abs.gov.au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 or Canada (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www.statcan.ca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 or Italy (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www.istat.it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  or US (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www.census.gov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).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The world bank (http://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data.worldbank.org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italian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</a:t>
            </a:r>
          </a:p>
          <a:p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Education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U.S. education data is available from the National 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Center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 for Education Statistics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(http://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nces.ed.gov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/).</a:t>
            </a:r>
          </a:p>
          <a:p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Energy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The U.S. Energy Information Administration provides worldwide usage data and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demand forecasts for most any energy source (http://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www.eia.gov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/).</a:t>
            </a:r>
          </a:p>
          <a:p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Health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US health statistics at the 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Centers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 for Disease Control (http://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www.cdc.gov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nchs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/</a:t>
            </a:r>
            <a:r>
              <a:rPr lang="en-GB" altLang="it-IT" dirty="0" err="1">
                <a:solidFill>
                  <a:srgbClr val="000000"/>
                </a:solidFill>
                <a:latin typeface="Avenir Book" panose="02000503020000020003" pitchFamily="2" charset="0"/>
              </a:rPr>
              <a:t>datawh.htm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).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International health statistics from the WHO (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  <a:hlinkClick r:id="rId3"/>
              </a:rPr>
              <a:t>http://www.who.int/whosis/en/</a:t>
            </a:r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).</a:t>
            </a:r>
          </a:p>
          <a:p>
            <a:r>
              <a:rPr lang="en-GB" altLang="it-IT" b="1" dirty="0" err="1">
                <a:solidFill>
                  <a:srgbClr val="000000"/>
                </a:solidFill>
                <a:latin typeface="Avenir Book" panose="02000503020000020003" pitchFamily="2" charset="0"/>
              </a:rPr>
              <a:t>Environement</a:t>
            </a:r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:</a:t>
            </a:r>
          </a:p>
          <a:p>
            <a:r>
              <a:rPr lang="en-GB" altLang="it-IT" dirty="0">
                <a:solidFill>
                  <a:srgbClr val="000000"/>
                </a:solidFill>
                <a:latin typeface="Avenir Book" panose="02000503020000020003" pitchFamily="2" charset="0"/>
              </a:rPr>
              <a:t>UNEP - UN Environment Programme</a:t>
            </a:r>
          </a:p>
          <a:p>
            <a:endParaRPr lang="en-GB" altLang="it-IT" dirty="0">
              <a:solidFill>
                <a:srgbClr val="0000FF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AE07A3-ABE7-C795-1F75-C0AB10745899}"/>
              </a:ext>
            </a:extLst>
          </p:cNvPr>
          <p:cNvSpPr txBox="1"/>
          <p:nvPr/>
        </p:nvSpPr>
        <p:spPr>
          <a:xfrm>
            <a:off x="131523" y="2537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Living conditions in EU (EU-SILC survey):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EEF428-3725-652F-4223-1156714A2F11}"/>
              </a:ext>
            </a:extLst>
          </p:cNvPr>
          <p:cNvSpPr txBox="1"/>
          <p:nvPr/>
        </p:nvSpPr>
        <p:spPr>
          <a:xfrm>
            <a:off x="131523" y="762320"/>
            <a:ext cx="872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http://ec.europa.eu/eurostat/documents/203647/203704/EU+SILC+PUF+metadata/528de8f7-41c7-42df-b279-280d71ce9916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https://ec.europa.eu/eurostat/cache/metadata/en/ilc_esms.htm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https://ec.europa.eu/eurostat/cache/metadata/en/hlth_silc_01_esms.htm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https://www.istat.it/it/archivio/216934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7BA673-E052-341E-3396-AD4267D1FF60}"/>
              </a:ext>
            </a:extLst>
          </p:cNvPr>
          <p:cNvSpPr txBox="1"/>
          <p:nvPr/>
        </p:nvSpPr>
        <p:spPr>
          <a:xfrm>
            <a:off x="219205" y="26211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it-IT" b="1" dirty="0">
                <a:solidFill>
                  <a:srgbClr val="000000"/>
                </a:solidFill>
                <a:latin typeface="Avenir Book" panose="02000503020000020003" pitchFamily="2" charset="0"/>
              </a:rPr>
              <a:t>World Value Survey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8BF78A-BB33-CF77-19BD-73AF90AB574B}"/>
              </a:ext>
            </a:extLst>
          </p:cNvPr>
          <p:cNvSpPr txBox="1"/>
          <p:nvPr/>
        </p:nvSpPr>
        <p:spPr>
          <a:xfrm>
            <a:off x="219205" y="305966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https://www.worldvaluessurvey.org/wvs.jsp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496156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es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13653</TotalTime>
  <Words>315</Words>
  <Application>Microsoft Office PowerPoint</Application>
  <PresentationFormat>Presentazione su schermo (4:3)</PresentationFormat>
  <Paragraphs>26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2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Gill Sans</vt:lpstr>
      <vt:lpstr>Tahoma</vt:lpstr>
      <vt:lpstr>Times New Roman</vt:lpstr>
      <vt:lpstr>1_Personalizza struttura</vt:lpstr>
      <vt:lpstr>Personalizza struttura</vt:lpstr>
      <vt:lpstr>3_Personalizza struttura</vt:lpstr>
      <vt:lpstr>Simple Light</vt:lpstr>
      <vt:lpstr>mes</vt:lpstr>
      <vt:lpstr>Datasources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MeS</dc:creator>
  <cp:lastModifiedBy>Gaia Bertarelli</cp:lastModifiedBy>
  <cp:revision>358</cp:revision>
  <cp:lastPrinted>2021-02-01T08:06:20Z</cp:lastPrinted>
  <dcterms:created xsi:type="dcterms:W3CDTF">2016-10-21T14:57:06Z</dcterms:created>
  <dcterms:modified xsi:type="dcterms:W3CDTF">2023-02-10T09:47:18Z</dcterms:modified>
</cp:coreProperties>
</file>