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7" r:id="rId1"/>
    <p:sldMasterId id="2147484239" r:id="rId2"/>
    <p:sldMasterId id="2147484253" r:id="rId3"/>
    <p:sldMasterId id="2147485035" r:id="rId4"/>
    <p:sldMasterId id="2147485156" r:id="rId5"/>
  </p:sldMasterIdLst>
  <p:notesMasterIdLst>
    <p:notesMasterId r:id="rId7"/>
  </p:notesMasterIdLst>
  <p:handoutMasterIdLst>
    <p:handoutMasterId r:id="rId8"/>
  </p:handoutMasterIdLst>
  <p:sldIdLst>
    <p:sldId id="59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14"/>
    <p:restoredTop sz="90909"/>
  </p:normalViewPr>
  <p:slideViewPr>
    <p:cSldViewPr>
      <p:cViewPr varScale="1">
        <p:scale>
          <a:sx n="67" d="100"/>
          <a:sy n="67" d="100"/>
        </p:scale>
        <p:origin x="6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B24F123-D4E8-FD45-9A53-205FDF04C3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4983F8-77E8-B249-ADF9-3002BAA2FD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9909690-BB9C-1C4B-93D6-67734E386C7C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06AB3B-4FB1-704D-9F96-30527BA012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4D7D25-BABC-9F47-9EA6-8B54EC0298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CC83C28-91A9-3149-AD36-857E0375D2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219A3B3-2427-6845-9FEB-5C09FB616D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2849E77-3A8C-354D-8A17-951EECEF81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841421FA-E898-5E46-B17C-F04E54E588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61C454B5-BCAA-B84E-BA46-CF34F2BC602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8C645545-E447-9F40-B9BD-7DB304D759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9F80C08-6413-7D45-A41D-0C1943525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906926-D842-174E-8592-F00D0C0AAB22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7">
            <a:extLst>
              <a:ext uri="{FF2B5EF4-FFF2-40B4-BE49-F238E27FC236}">
                <a16:creationId xmlns:a16="http://schemas.microsoft.com/office/drawing/2014/main" id="{C5063962-F45C-3341-9DEA-1EE43216B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050" y="8816975"/>
            <a:ext cx="3027363" cy="463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49" tIns="46474" rIns="92949" bIns="46474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F70C10-3FE7-EE48-BCB7-5460167C6AC9}" type="slidenum">
              <a:rPr lang="fr-FR" altLang="it-IT" smtClean="0">
                <a:latin typeface="Arial" panose="020B0604020202020204" pitchFamily="34" charset="0"/>
              </a:rPr>
              <a:pPr/>
              <a:t>1</a:t>
            </a:fld>
            <a:endParaRPr lang="fr-FR" altLang="it-IT">
              <a:latin typeface="Arial" panose="020B0604020202020204" pitchFamily="34" charset="0"/>
            </a:endParaRPr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8B86F6AA-A78F-F34A-85B6-FC1B4C760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8D67077A-31F0-5E4B-87AF-0171E3720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6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49" tIns="46474" rIns="92949" bIns="46474"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1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1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50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D6922A-E062-1B49-A39E-816F781B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553C9-94CD-2348-AE08-D618E2E4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D5E617-FB71-7A42-A31D-7C1B1101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DFB78626-11ED-A14D-9B20-932EF8E8AF0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230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D96AA1-233A-9B46-8B40-19B32989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18D539-DE00-EA4C-8BEB-673ECE1F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A09E93-EA1F-B347-847F-71FD8F38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3CB653C9-BC77-2246-AC98-1D77AE704292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78750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12DBCE-1D28-C94E-A074-DD4EEF5D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6BF181-105F-7844-AB0E-B44D3779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047CF3-C4BA-EB4C-AEAD-AF3A7E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9224A8B4-781D-364E-BF3A-CDF7CDFBA789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8895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1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50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68ED42-C22B-3343-9CD5-1F0B096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C5EE5830-BA47-A349-86BC-CFE74C8B5D58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A56826-4B25-9643-A7B7-79EC91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CB547F-27BF-CD45-9EFE-271C9FA0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0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6D758907-2933-A843-A945-B65E5D1A416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7788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lIns="64291" tIns="32146" rIns="64291" bIns="32146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4271B4-728C-174F-96A7-46DCD89F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706954A3-4018-0E4B-9EB7-5CCA96A5DFDE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76F66B-FA08-1449-856A-069D2414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F6FA89-E62A-A740-9DF7-8B9C9D5A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0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9C5C3E60-AF64-0F48-8BC0-6F0009333E7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6533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  <a:prstGeom prst="rect">
            <a:avLst/>
          </a:prstGeom>
        </p:spPr>
        <p:txBody>
          <a:bodyPr lIns="64291" tIns="32146" rIns="64291" bIns="32146" anchor="t"/>
          <a:lstStyle>
            <a:lvl1pPr algn="l">
              <a:defRPr sz="28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4E8784-6EA6-B247-8DAC-FDB805D4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E5774CB1-CFC8-1B4B-96CF-46FD286ACAB1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3007F4-FBE6-584E-82BB-0706BB96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CF58B8-CFA7-064F-BA4A-FA70060F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0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AE6E316B-B7E4-EA43-9DA9-F03BF09CA97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4585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E794C8-5A0A-DC42-B397-21A4E7E0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F5DEF7E7-E4A2-164D-9BBC-7065F54C53C4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FBCEA4-CF5F-BC41-BD8A-EEB10243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2506D5-B231-E747-ACAF-6F5316C4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0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62789663-3162-864D-8F32-C5989B4CADE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8286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09EE6C-E911-474A-A6A5-5D78E909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B350FDC2-007B-8648-A4C3-6FBCC902292C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6CECB8-4971-0441-B3C7-B4586107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D2D483-5F99-F04C-A06F-3A654B63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0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08E5C94D-F87B-F445-9631-4DB55B6A144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86021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928F59-DAB7-4F4E-80A7-B60A152F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E19ACD4C-A863-7F45-964C-39793947EBB0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30A296-3142-544F-8024-178A1FD5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E6E273-2BBD-9344-8BAD-80BD936A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0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884E54B8-A6F0-3C41-A591-D7802B49184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5333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5B4803-9E0C-5142-ACC1-8F49FCE2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852F3EEB-22FF-7543-837F-606CDF3D4238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C7BEE8-1C7C-574F-8AE8-234CCDA4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74D6D0-CE52-174D-BA4A-B6E51CBC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0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F08179A3-52CD-EB48-891A-16E14DE40E3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88899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l">
              <a:defRPr sz="14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67B4CA-512D-D14F-B5F0-A6297807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109C6D20-1669-2D46-BEEF-58166F9023DA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1A650E-0055-2E42-A4DC-1D81441A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C341C4-0657-4646-AC08-2E95B81F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0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B2261346-3CBF-124F-AE9D-B949E00181F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866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lIns="64291" tIns="32146" rIns="64291" bIns="32146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02C48-137B-794C-B5AE-CB893B6E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049C02-462F-974E-830D-49C55887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14B3D8-5AB9-E140-940B-63BE548A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56512F7D-EF50-8F4F-ADA1-BF50E0B19723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16703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93729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l">
              <a:defRPr sz="14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C9E45-D9D6-C743-B100-1DFE9C05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8D9745B2-4E89-2D42-B103-8B38EA5D0FEC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19D9A1-F6E3-6C4D-A534-442ACAA0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8C8AEC-715F-6E40-87C9-D2B564F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0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B6BF556D-E901-8D46-8362-02AEA77F688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3543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26B94F-F1CF-3447-BB0F-97086ED7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5BCD3CB4-0FBC-654F-8255-6AED18D2C42D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506AD0-DA6F-1543-8058-E12D8DB5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2BF938-2867-444E-A42C-3B9486C0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0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2E324D45-D0BD-3A44-A57B-627897750A8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83344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967080-A323-7443-9AFB-0A2FB7EE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F7C1FBF9-4210-E145-B281-7005138A2037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833A69-4C10-004C-96B9-2B9D2DB0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30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46A7A6-2056-5141-948E-90E49B63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30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2B0ACFF9-7C4B-DF45-A1CB-9C4952DF7A1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6801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2590800"/>
            <a:ext cx="6629400" cy="3048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7061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77C5D7-447E-EE4A-9F6E-24972B0F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D9DDC-C3F3-FA4F-B0E9-5ABFAB75C379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88E5C-C39E-8E41-8CF2-892B6DCF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5C9D8-B598-5D45-AA54-568C266C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EF2EBD-67DF-3C46-9505-6033893654D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772080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584310-8C2E-4341-B270-C3F4CD3C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15C85B2-BDBE-0947-BC98-9A378499F5E0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23BDF1-1754-584B-9182-A8536EA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412765-4C56-D34A-96F9-5A117677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1EEC8A-BD58-1443-8162-7B027E47DC3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11902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378ECB-D33D-5741-B0D8-B323BA2C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9CD3055-930A-4942-A365-27CC6FE9CD69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799052-5C79-EA48-8938-36FD996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5EADAF-29AE-904A-8237-214F53DD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2BCC0C5-8C99-A84E-9CDC-3E48B6FEEB0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38009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F55038-B432-7C4E-A995-C92EF386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2FD538-9C6A-8049-A5AE-F097937177E7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4B6C58-0699-F041-80E7-585F1E1F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EF7C7E-8EA6-2942-8D35-B1A8D067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F927C3E-BE45-C742-9F40-1B714C16B0C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18986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4EFD273-6FC2-F541-ACD5-18B2F8BB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45E8B66-AB7C-4F48-B1ED-5D4BB8445466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3507C1-97A1-0949-B1F0-038AF72C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85866D-9D36-6B43-984C-DE26F108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A86EF8-8AC1-C541-85D7-11ADD4954E1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629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  <a:prstGeom prst="rect">
            <a:avLst/>
          </a:prstGeom>
        </p:spPr>
        <p:txBody>
          <a:bodyPr lIns="64291" tIns="32146" rIns="64291" bIns="32146" anchor="t"/>
          <a:lstStyle>
            <a:lvl1pPr algn="l">
              <a:defRPr sz="28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1655C3-FB58-1440-82A2-96E27247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092A5D-A975-2F42-B211-AD6584E3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64CFE5-366E-C344-ABAF-7289CD93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0B748223-02A0-5B46-8382-77D235D3A809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446018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E3CCCB-FFE7-F440-8789-21ECB9B7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C32D01-A756-5C45-90C1-13CC6BB8CB4E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DC970D-51D4-1E4A-9862-866B19F9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4211D2-52B0-FE44-A35F-EE2068C4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DF500C-9359-9647-8BF2-AC576F7E4AA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812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2EACE9-DB84-BC49-97AA-4AEB1E55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413AD01-A4A6-694A-A950-2D2B311EC95A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40A346-2024-1343-AAAB-E35B43BC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F64BA0-CB72-5B4B-954E-65D9BEBE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95EDCD5-ED03-2D41-8970-320C606931C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68878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7A219-AA1F-8041-9A3E-BCA44D1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54F38F6-058B-5043-8360-E6B476D51CB7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38C8AB-D582-D944-8BD6-6DED2793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3FE4AF-A09F-6040-A9E4-8AA30FA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A6DBAA-0FBE-9D4A-9549-28E2F5ADF5D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342274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D5859F-702D-254D-92C7-A0AAEDE5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CEC3A9B-44C5-BB49-8214-71F0036EC078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BB6834-5FF2-864D-AEB2-9FCC7703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C59CD9-2BBF-F84F-A90A-A6BB2B5F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B2929DB-8B49-3D41-A682-240015E8DB6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340113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AEDDE6-6901-5943-9E2A-FF48863B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8A5A7A8-2B16-144D-BAB4-9C728BE56FF7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C4C93E-3251-F044-8203-4887DCA4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ECE774-4CC7-B84C-AFE4-F0D8EC3B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9808CB2-5CC3-B34A-A0DD-1236E5158BA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207647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Gaetano\Desktop\Varie\Loghi\idm_ita.png">
            <a:extLst>
              <a:ext uri="{FF2B5EF4-FFF2-40B4-BE49-F238E27FC236}">
                <a16:creationId xmlns:a16="http://schemas.microsoft.com/office/drawing/2014/main" id="{68C3B88B-C936-CA4F-A5C8-76BCCCF362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Gaetano\Desktop\Varie\Loghi\mes.png">
            <a:extLst>
              <a:ext uri="{FF2B5EF4-FFF2-40B4-BE49-F238E27FC236}">
                <a16:creationId xmlns:a16="http://schemas.microsoft.com/office/drawing/2014/main" id="{3E1DD101-4310-0345-9763-377C0F1E8D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0"/>
            <a:ext cx="22383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647" y="1600651"/>
            <a:ext cx="8228707" cy="4525119"/>
          </a:xfrm>
          <a:prstGeom prst="rect">
            <a:avLst/>
          </a:prstGeom>
        </p:spPr>
        <p:txBody>
          <a:bodyPr lIns="64277" tIns="32139" rIns="64277" bIns="32139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20483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2590800"/>
            <a:ext cx="6629400" cy="3048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162927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64E7AE-2D3D-984D-93B6-AD2189F3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EE11378-EE32-C84D-A61B-E801F33E32B6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E8FD4E-A995-1948-8FFD-AC5030B4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4FE5D-5426-1443-8966-85ECC340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C2F586-7591-EC48-932C-596304D62798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771279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91D03-477F-D64F-8767-C1882D5B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49F9816-08CE-C54B-AD5E-FB0F4ECBA593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AD7377-592A-CC41-8A0C-01F2CCEA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C8A6B4-3CB1-B94A-8E8C-0376D1E9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4DDD0E1-01C7-E64E-9EEF-59FC599F73CB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222346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11DFAF-D441-9247-9FE0-507A6F7E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79D9AF1-DCAB-3349-BBD3-689D77EFFC0E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A59CC6-0BBB-FF41-87B0-DB726C0F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2666B-DE12-7043-A6A5-1E34F01C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3361508-7DE8-C744-9AB9-850E23971310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91633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6C5D6A-DEE2-D944-BEA0-D686E2FD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34B544-D8A9-DB4F-A2C1-DC08A26D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42C4CB-F62C-1243-99EB-6FCBB002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E502FB5D-ED22-7846-8998-00FCEC35F58A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19768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63AAFE-10BF-0A48-B139-62A714E4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4381454-E100-2A45-BE10-EBB3B2964EAB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3BEE1BE-BAAF-F541-8E50-405BFD80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79A879-8A55-274F-81AC-D2266162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4183823-50E0-5441-BC8F-723756772532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3574680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923459-FE1E-B749-BA7F-99E5866B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0EBEA2F-C469-2C46-8B70-D10F9A203DBC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E71221-2E84-2D4E-BB3F-BD62C074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7D655C-3A25-5548-BBF7-4C0EFB87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E457347-8BF9-9A40-842E-D59727BA0754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1073441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04E64A-503E-3F44-B33C-B367E96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64FC2CF-69BA-FD4A-8511-A8AF3318280C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84E4F93-7FE1-9541-B51D-D683C76B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2BB649-787A-7042-9B5A-A08927B3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AEA73AD-40E9-7F40-9535-AB65F3F13472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568911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A3DC86-5EE5-214B-A0DF-005DE95E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092554C-D7F4-084A-B766-4FB123A83F1E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7077CA-5BB1-A54A-80AC-D443CB0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928C40-DD9F-1C42-958A-71BA2C84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CE97F64-C8CF-6C47-AACD-2D35094EBF30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756154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8C2C80-666E-A045-ADE8-E97B6C9D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A50AA5D-A9F8-714B-9BF7-ADBB731CB29E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91C44E-AAC6-4747-AF27-9BB65144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A1420A-E93F-0944-8836-B2F74BB8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9D1EE54-F005-8F4E-9CAC-12E712A7ED9E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226788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A7AFAC-1A64-434C-8DED-263A32CC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DBDA57-4BE8-214B-81D0-F6D33D2A549E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F6ED3F-76A1-DB48-B261-923049EF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2DDFB3-5595-6A41-AF15-2BE3CB2A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7106EE5-68FC-9345-BE1A-CF9AC38FAAD5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8690329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3B2B-A2F9-E146-BE07-A392CB2B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79D3D92-0084-1142-81B1-D1B955BB7BA2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76A225-84B5-1F4D-9DDD-E690DC3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367B38-896A-4643-9987-EB9A6D11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035320-0912-6B46-86B4-2E9A72E49D3F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2179694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0583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8885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39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BF8759-6275-F147-9B55-C96439EE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62B245-FC9E-C640-9FB2-6EF99305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F8E936-3F2E-234A-9F55-7B52F752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F753AB6F-570D-4A47-8C6A-A729858505F5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181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37732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253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olo, diagramma o organi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SmartArt 2"/>
          <p:cNvSpPr>
            <a:spLocks noGrp="1"/>
          </p:cNvSpPr>
          <p:nvPr>
            <p:ph type="dgm" idx="1"/>
          </p:nvPr>
        </p:nvSpPr>
        <p:spPr>
          <a:xfrm>
            <a:off x="1169988" y="1946275"/>
            <a:ext cx="7772400" cy="4114800"/>
          </a:xfrm>
        </p:spPr>
        <p:txBody>
          <a:bodyPr/>
          <a:lstStyle/>
          <a:p>
            <a:pPr lvl="0"/>
            <a:endParaRPr lang="it-IT" noProof="0">
              <a:sym typeface="Arial" panose="020B060402020202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7F41F-73D4-CA4D-8F5F-FF59106E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A6A0B0-E257-474A-9EFB-78D9DF0F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it-IT"/>
          </a:p>
        </p:txBody>
      </p:sp>
    </p:spTree>
    <p:extLst>
      <p:ext uri="{BB962C8B-B14F-4D97-AF65-F5344CB8AC3E}">
        <p14:creationId xmlns:p14="http://schemas.microsoft.com/office/powerpoint/2010/main" val="3128059565"/>
      </p:ext>
    </p:extLst>
  </p:cSld>
  <p:clrMapOvr>
    <a:masterClrMapping/>
  </p:clrMapOvr>
  <p:transition spd="med">
    <p:strips dir="r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1371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505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3505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1648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0492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8E190-9144-DD4B-B3C8-682820EF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E6253-9DBA-AF44-978D-CDEC38061ED9}" type="datetimeFigureOut">
              <a:rPr lang="en-US"/>
              <a:pPr>
                <a:defRPr/>
              </a:pPr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000ED-1828-A74C-BB0C-84B2E117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5F254-8E92-7441-BCB3-9DDC3E96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A6D60-0E65-0F4F-BA55-40C282A5CC9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05E4C3-6E2D-4749-99B5-3286BB06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25084F-6F7E-B347-B402-8E1A913E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D8CEB9-729A-8549-B3D0-1F851D9B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86BAA92D-6FA4-4E44-A537-44AF956C114D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2943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A5F81C0-F3F4-4649-AF8A-A003E13A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84782F8-AEA3-1349-9BC1-0ACBC635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5BC0FE-2A20-0742-B342-C1F425AD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F7A17B7D-51B3-5941-AF73-3398790A57D6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728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l">
              <a:defRPr sz="14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F7CAB1-F7E7-FF41-867E-44797557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702562-3C4D-9847-BE00-FE93C87C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E771C0-5BB7-134F-B7DC-372AEF3E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7692A797-EEC1-0F43-865C-E693132C021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4740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l">
              <a:defRPr sz="14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DAF5EC-CE67-D345-A8E9-1B07661F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2112B8-0819-8E41-A266-A80DC811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42474C-5165-2B4F-AB92-0D1D73C7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fld id="{8BB29972-5441-7C4C-ACB2-8FCBDB620BBB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89769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13F228-A6B1-4C4F-8430-37591C05AE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1757363"/>
            <a:ext cx="209073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Gaetano\Desktop\Varie\Loghi\idm_ita.png">
            <a:extLst>
              <a:ext uri="{FF2B5EF4-FFF2-40B4-BE49-F238E27FC236}">
                <a16:creationId xmlns:a16="http://schemas.microsoft.com/office/drawing/2014/main" id="{F369549B-536B-B443-B4C0-F8090519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3036887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Gaetano\Desktop\Varie\Loghi\mes.png">
            <a:extLst>
              <a:ext uri="{FF2B5EF4-FFF2-40B4-BE49-F238E27FC236}">
                <a16:creationId xmlns:a16="http://schemas.microsoft.com/office/drawing/2014/main" id="{A69EBD4B-8BBC-4B41-A816-6F4DF3D06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593725"/>
            <a:ext cx="36449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10" r:id="rId1"/>
    <p:sldLayoutId id="2147485111" r:id="rId2"/>
    <p:sldLayoutId id="2147485112" r:id="rId3"/>
    <p:sldLayoutId id="2147485113" r:id="rId4"/>
    <p:sldLayoutId id="2147485114" r:id="rId5"/>
    <p:sldLayoutId id="2147485115" r:id="rId6"/>
    <p:sldLayoutId id="2147485116" r:id="rId7"/>
    <p:sldLayoutId id="2147485117" r:id="rId8"/>
    <p:sldLayoutId id="2147485118" r:id="rId9"/>
    <p:sldLayoutId id="2147485119" r:id="rId10"/>
    <p:sldLayoutId id="214748512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9pPr>
    </p:titleStyle>
    <p:bodyStyle>
      <a:lvl1pPr marL="239713" indent="-2397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288" indent="-2000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6033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3950" indent="-16033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213" indent="-16033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2AE03877-EB84-6040-AE0D-BE79718165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1757363"/>
            <a:ext cx="209073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C:\Users\Gaetano\Desktop\Varie\Loghi\idm_ita.png">
            <a:extLst>
              <a:ext uri="{FF2B5EF4-FFF2-40B4-BE49-F238E27FC236}">
                <a16:creationId xmlns:a16="http://schemas.microsoft.com/office/drawing/2014/main" id="{DF3C88B9-A397-0648-A096-42709919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3036887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C:\Users\Gaetano\Desktop\Varie\Loghi\mes.png">
            <a:extLst>
              <a:ext uri="{FF2B5EF4-FFF2-40B4-BE49-F238E27FC236}">
                <a16:creationId xmlns:a16="http://schemas.microsoft.com/office/drawing/2014/main" id="{F4BB84DE-C1E4-C648-BE9C-47335D671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593725"/>
            <a:ext cx="36449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1" r:id="rId1"/>
    <p:sldLayoutId id="2147485122" r:id="rId2"/>
    <p:sldLayoutId id="2147485123" r:id="rId3"/>
    <p:sldLayoutId id="2147485124" r:id="rId4"/>
    <p:sldLayoutId id="2147485125" r:id="rId5"/>
    <p:sldLayoutId id="2147485126" r:id="rId6"/>
    <p:sldLayoutId id="2147485127" r:id="rId7"/>
    <p:sldLayoutId id="2147485128" r:id="rId8"/>
    <p:sldLayoutId id="2147485094" r:id="rId9"/>
    <p:sldLayoutId id="2147485129" r:id="rId10"/>
    <p:sldLayoutId id="2147485130" r:id="rId11"/>
    <p:sldLayoutId id="214748513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Tahoma" pitchFamily="34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Calibri" pitchFamily="34" charset="0"/>
        </a:defRPr>
      </a:lvl9pPr>
    </p:titleStyle>
    <p:bodyStyle>
      <a:lvl1pPr marL="239713" indent="-2397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288" indent="-2000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60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3950" indent="-160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213" indent="-160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titolo 1">
            <a:extLst>
              <a:ext uri="{FF2B5EF4-FFF2-40B4-BE49-F238E27FC236}">
                <a16:creationId xmlns:a16="http://schemas.microsoft.com/office/drawing/2014/main" id="{50772E39-918E-C34F-B0B6-F29B92433D6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25603" name="Segnaposto testo 2">
            <a:extLst>
              <a:ext uri="{FF2B5EF4-FFF2-40B4-BE49-F238E27FC236}">
                <a16:creationId xmlns:a16="http://schemas.microsoft.com/office/drawing/2014/main" id="{CC7BE037-CDA8-BC4B-B3C7-D383620C7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25604" name="Picture 2" descr="\\10.90.0.9\laboratorio\AMMINISTRAZIONE MES\SEGRETERIA\MARKETING\LOGHI_IDM\Istituto_Management_13102011.png">
            <a:extLst>
              <a:ext uri="{FF2B5EF4-FFF2-40B4-BE49-F238E27FC236}">
                <a16:creationId xmlns:a16="http://schemas.microsoft.com/office/drawing/2014/main" id="{6C5BD90D-7A3F-C248-9F66-F58B4CD1C2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676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95" r:id="rId1"/>
    <p:sldLayoutId id="2147485132" r:id="rId2"/>
    <p:sldLayoutId id="2147485133" r:id="rId3"/>
    <p:sldLayoutId id="2147485134" r:id="rId4"/>
    <p:sldLayoutId id="2147485135" r:id="rId5"/>
    <p:sldLayoutId id="2147485136" r:id="rId6"/>
    <p:sldLayoutId id="2147485137" r:id="rId7"/>
    <p:sldLayoutId id="2147485138" r:id="rId8"/>
    <p:sldLayoutId id="2147485139" r:id="rId9"/>
    <p:sldLayoutId id="2147485140" r:id="rId10"/>
    <p:sldLayoutId id="2147485141" r:id="rId11"/>
    <p:sldLayoutId id="214748514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Tahoma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Tahoma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Tahoma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Tahoma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egnaposto titolo 1">
            <a:extLst>
              <a:ext uri="{FF2B5EF4-FFF2-40B4-BE49-F238E27FC236}">
                <a16:creationId xmlns:a16="http://schemas.microsoft.com/office/drawing/2014/main" id="{488CA353-498A-8E40-BF0B-53883FD743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54275" name="Segnaposto testo 2">
            <a:extLst>
              <a:ext uri="{FF2B5EF4-FFF2-40B4-BE49-F238E27FC236}">
                <a16:creationId xmlns:a16="http://schemas.microsoft.com/office/drawing/2014/main" id="{F8B8FF5E-179E-CD4B-A8C4-8561C7D025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54276" name="Picture 2" descr="\\10.90.0.9\laboratorio\AMMINISTRAZIONE MES\SEGRETERIA\MARKETING\LOGHI_IDM\Istituto_Management_13102011.png">
            <a:extLst>
              <a:ext uri="{FF2B5EF4-FFF2-40B4-BE49-F238E27FC236}">
                <a16:creationId xmlns:a16="http://schemas.microsoft.com/office/drawing/2014/main" id="{B8B2EE15-6CA8-9E4E-8003-292F2235E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676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09" r:id="rId1"/>
    <p:sldLayoutId id="2147485146" r:id="rId2"/>
    <p:sldLayoutId id="2147485147" r:id="rId3"/>
    <p:sldLayoutId id="2147485148" r:id="rId4"/>
    <p:sldLayoutId id="2147485149" r:id="rId5"/>
    <p:sldLayoutId id="2147485150" r:id="rId6"/>
    <p:sldLayoutId id="2147485151" r:id="rId7"/>
    <p:sldLayoutId id="2147485152" r:id="rId8"/>
    <p:sldLayoutId id="2147485153" r:id="rId9"/>
    <p:sldLayoutId id="2147485154" r:id="rId10"/>
    <p:sldLayoutId id="21474851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charset="0"/>
          <a:ea typeface="Tahoma" charset="0"/>
          <a:cs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charset="0"/>
          <a:ea typeface="Tahoma" charset="0"/>
          <a:cs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charset="0"/>
          <a:ea typeface="Tahoma" charset="0"/>
          <a:cs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charset="0"/>
          <a:ea typeface="Tahoma" charset="0"/>
          <a:cs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charset="0"/>
          <a:ea typeface="Tahoma" charset="0"/>
          <a:cs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charset="0"/>
          <a:ea typeface="Tahoma" charset="0"/>
          <a:cs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charset="0"/>
          <a:ea typeface="Tahoma" charset="0"/>
          <a:cs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charset="0"/>
          <a:ea typeface="Tahoma" charset="0"/>
          <a:cs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6;p1">
            <a:extLst>
              <a:ext uri="{FF2B5EF4-FFF2-40B4-BE49-F238E27FC236}">
                <a16:creationId xmlns:a16="http://schemas.microsoft.com/office/drawing/2014/main" id="{CC8DD9A6-4470-7B40-82EC-A807805F675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it-IT" altLang="it-IT">
              <a:sym typeface="Arial" panose="020B0604020202020204" pitchFamily="34" charset="0"/>
            </a:endParaRPr>
          </a:p>
        </p:txBody>
      </p:sp>
      <p:sp>
        <p:nvSpPr>
          <p:cNvPr id="58371" name="Google Shape;7;p1">
            <a:extLst>
              <a:ext uri="{FF2B5EF4-FFF2-40B4-BE49-F238E27FC236}">
                <a16:creationId xmlns:a16="http://schemas.microsoft.com/office/drawing/2014/main" id="{A3E93E87-69DF-1241-A729-D3C870CB59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altLang="it-IT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219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5157" r:id="rId1"/>
    <p:sldLayoutId id="2147485158" r:id="rId2"/>
    <p:sldLayoutId id="2147485159" r:id="rId3"/>
    <p:sldLayoutId id="2147485160" r:id="rId4"/>
    <p:sldLayoutId id="2147485161" r:id="rId5"/>
    <p:sldLayoutId id="2147485163" r:id="rId6"/>
    <p:sldLayoutId id="2147485164" r:id="rId7"/>
    <p:sldLayoutId id="2147485165" r:id="rId8"/>
    <p:sldLayoutId id="21474851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2">
            <a:extLst>
              <a:ext uri="{FF2B5EF4-FFF2-40B4-BE49-F238E27FC236}">
                <a16:creationId xmlns:a16="http://schemas.microsoft.com/office/drawing/2014/main" id="{042931AD-7420-2542-B859-3757164F3B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6543" y="125413"/>
            <a:ext cx="7772400" cy="1143000"/>
          </a:xfrm>
        </p:spPr>
        <p:txBody>
          <a:bodyPr/>
          <a:lstStyle/>
          <a:p>
            <a:r>
              <a:rPr lang="it-IT" altLang="it-IT" sz="2800" dirty="0" err="1">
                <a:latin typeface="Avenir Book" panose="02000503020000020003" pitchFamily="2" charset="0"/>
              </a:rPr>
              <a:t>Final</a:t>
            </a:r>
            <a:r>
              <a:rPr lang="it-IT" altLang="it-IT" sz="2800" dirty="0">
                <a:latin typeface="Avenir Book" panose="02000503020000020003" pitchFamily="2" charset="0"/>
              </a:rPr>
              <a:t> </a:t>
            </a:r>
            <a:r>
              <a:rPr lang="it-IT" altLang="it-IT" sz="2800" dirty="0" err="1">
                <a:latin typeface="Avenir Book" panose="02000503020000020003" pitchFamily="2" charset="0"/>
              </a:rPr>
              <a:t>examination</a:t>
            </a:r>
            <a:endParaRPr lang="it-IT" altLang="it-IT" sz="2800" dirty="0">
              <a:latin typeface="Avenir Book" panose="02000503020000020003" pitchFamily="2" charset="0"/>
            </a:endParaRP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1EE39E1A-A6A4-F64D-9C1C-09750616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68413"/>
            <a:ext cx="772636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endParaRPr lang="en-GB" dirty="0">
              <a:latin typeface="Avenir Book" panose="02000503020000020003" pitchFamily="2" charset="0"/>
            </a:endParaRPr>
          </a:p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en-GB" dirty="0" err="1">
                <a:latin typeface="Avenir Book" panose="02000503020000020003" pitchFamily="2" charset="0"/>
              </a:rPr>
              <a:t>Pensare</a:t>
            </a:r>
            <a:r>
              <a:rPr lang="en-GB" dirty="0">
                <a:latin typeface="Avenir Book" panose="02000503020000020003" pitchFamily="2" charset="0"/>
              </a:rPr>
              <a:t> ad </a:t>
            </a:r>
            <a:r>
              <a:rPr lang="en-GB" dirty="0" err="1">
                <a:latin typeface="Avenir Book" panose="02000503020000020003" pitchFamily="2" charset="0"/>
              </a:rPr>
              <a:t>un’idea</a:t>
            </a:r>
            <a:r>
              <a:rPr lang="en-GB" dirty="0">
                <a:latin typeface="Avenir Book" panose="02000503020000020003" pitchFamily="2" charset="0"/>
              </a:rPr>
              <a:t> di </a:t>
            </a:r>
            <a:r>
              <a:rPr lang="en-GB" dirty="0" err="1">
                <a:latin typeface="Avenir Book" panose="02000503020000020003" pitchFamily="2" charset="0"/>
              </a:rPr>
              <a:t>ricerca</a:t>
            </a:r>
            <a:r>
              <a:rPr lang="en-GB" dirty="0">
                <a:latin typeface="Avenir Book" panose="02000503020000020003" pitchFamily="2" charset="0"/>
              </a:rPr>
              <a:t> </a:t>
            </a:r>
          </a:p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en-GB" dirty="0" err="1">
                <a:latin typeface="Avenir Book" panose="02000503020000020003" pitchFamily="2" charset="0"/>
              </a:rPr>
              <a:t>Individuare</a:t>
            </a:r>
            <a:r>
              <a:rPr lang="en-GB" dirty="0">
                <a:latin typeface="Avenir Book" panose="02000503020000020003" pitchFamily="2" charset="0"/>
              </a:rPr>
              <a:t> un dataset da </a:t>
            </a:r>
            <a:r>
              <a:rPr lang="en-GB" dirty="0" err="1">
                <a:latin typeface="Avenir Book" panose="02000503020000020003" pitchFamily="2" charset="0"/>
              </a:rPr>
              <a:t>analizzare</a:t>
            </a:r>
            <a:r>
              <a:rPr lang="en-GB" dirty="0">
                <a:latin typeface="Avenir Book" panose="02000503020000020003" pitchFamily="2" charset="0"/>
              </a:rPr>
              <a:t> per </a:t>
            </a:r>
            <a:r>
              <a:rPr lang="en-GB" dirty="0" err="1">
                <a:latin typeface="Avenir Book" panose="02000503020000020003" pitchFamily="2" charset="0"/>
              </a:rPr>
              <a:t>rispondere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all’idea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formulata</a:t>
            </a:r>
            <a:r>
              <a:rPr lang="en-GB" dirty="0">
                <a:latin typeface="Avenir Book" panose="02000503020000020003" pitchFamily="2" charset="0"/>
              </a:rPr>
              <a:t> </a:t>
            </a:r>
          </a:p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en-GB" dirty="0" err="1">
                <a:latin typeface="Avenir Book" panose="02000503020000020003" pitchFamily="2" charset="0"/>
              </a:rPr>
              <a:t>Analizzare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i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dati</a:t>
            </a:r>
            <a:r>
              <a:rPr lang="en-GB" dirty="0">
                <a:latin typeface="Avenir Book" panose="02000503020000020003" pitchFamily="2" charset="0"/>
              </a:rPr>
              <a:t> (</a:t>
            </a:r>
            <a:r>
              <a:rPr lang="en-GB" dirty="0" err="1">
                <a:latin typeface="Avenir Book" panose="02000503020000020003" pitchFamily="2" charset="0"/>
              </a:rPr>
              <a:t>tramite</a:t>
            </a:r>
            <a:r>
              <a:rPr lang="en-GB" dirty="0">
                <a:latin typeface="Avenir Book" panose="02000503020000020003" pitchFamily="2" charset="0"/>
              </a:rPr>
              <a:t> excel, </a:t>
            </a:r>
            <a:r>
              <a:rPr lang="en-GB" dirty="0" err="1">
                <a:latin typeface="Avenir Book" panose="02000503020000020003" pitchFamily="2" charset="0"/>
              </a:rPr>
              <a:t>stata</a:t>
            </a:r>
            <a:r>
              <a:rPr lang="en-GB" dirty="0">
                <a:latin typeface="Avenir Book" panose="02000503020000020003" pitchFamily="2" charset="0"/>
              </a:rPr>
              <a:t> o </a:t>
            </a:r>
            <a:r>
              <a:rPr lang="en-GB" dirty="0" err="1">
                <a:latin typeface="Avenir Book" panose="02000503020000020003" pitchFamily="2" charset="0"/>
              </a:rPr>
              <a:t>altri</a:t>
            </a:r>
            <a:r>
              <a:rPr lang="en-GB" dirty="0">
                <a:latin typeface="Avenir Book" panose="02000503020000020003" pitchFamily="2" charset="0"/>
              </a:rPr>
              <a:t> software) </a:t>
            </a:r>
            <a:r>
              <a:rPr lang="en-GB" dirty="0" err="1">
                <a:latin typeface="Avenir Book" panose="02000503020000020003" pitchFamily="2" charset="0"/>
              </a:rPr>
              <a:t>applicando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i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concetti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visti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durante</a:t>
            </a:r>
            <a:r>
              <a:rPr lang="en-GB" dirty="0">
                <a:latin typeface="Avenir Book" panose="02000503020000020003" pitchFamily="2" charset="0"/>
              </a:rPr>
              <a:t> il </a:t>
            </a:r>
            <a:r>
              <a:rPr lang="en-GB" dirty="0" err="1">
                <a:latin typeface="Avenir Book" panose="02000503020000020003" pitchFamily="2" charset="0"/>
              </a:rPr>
              <a:t>corso</a:t>
            </a:r>
            <a:r>
              <a:rPr lang="en-GB" dirty="0">
                <a:latin typeface="Avenir Book" panose="02000503020000020003" pitchFamily="2" charset="0"/>
              </a:rPr>
              <a:t> (</a:t>
            </a:r>
            <a:r>
              <a:rPr lang="en-GB" dirty="0" err="1">
                <a:latin typeface="Avenir Book" panose="02000503020000020003" pitchFamily="2" charset="0"/>
              </a:rPr>
              <a:t>tabelle</a:t>
            </a:r>
            <a:r>
              <a:rPr lang="en-GB" dirty="0">
                <a:latin typeface="Avenir Book" panose="02000503020000020003" pitchFamily="2" charset="0"/>
              </a:rPr>
              <a:t> di </a:t>
            </a:r>
            <a:r>
              <a:rPr lang="en-GB" dirty="0" err="1">
                <a:latin typeface="Avenir Book" panose="02000503020000020003" pitchFamily="2" charset="0"/>
              </a:rPr>
              <a:t>frequenza</a:t>
            </a:r>
            <a:r>
              <a:rPr lang="en-GB" dirty="0">
                <a:latin typeface="Avenir Book" panose="02000503020000020003" pitchFamily="2" charset="0"/>
              </a:rPr>
              <a:t>, </a:t>
            </a:r>
            <a:r>
              <a:rPr lang="en-GB" dirty="0" err="1">
                <a:latin typeface="Avenir Book" panose="02000503020000020003" pitchFamily="2" charset="0"/>
              </a:rPr>
              <a:t>grafici</a:t>
            </a:r>
            <a:r>
              <a:rPr lang="en-GB" dirty="0">
                <a:latin typeface="Avenir Book" panose="02000503020000020003" pitchFamily="2" charset="0"/>
              </a:rPr>
              <a:t>, etc)</a:t>
            </a:r>
          </a:p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en-GB" dirty="0" err="1">
                <a:latin typeface="Avenir Book" panose="02000503020000020003" pitchFamily="2" charset="0"/>
              </a:rPr>
              <a:t>Riportare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analisi</a:t>
            </a:r>
            <a:r>
              <a:rPr lang="en-GB" dirty="0">
                <a:latin typeface="Avenir Book" panose="02000503020000020003" pitchFamily="2" charset="0"/>
              </a:rPr>
              <a:t>, </a:t>
            </a:r>
            <a:r>
              <a:rPr lang="en-GB" dirty="0" err="1">
                <a:latin typeface="Avenir Book" panose="02000503020000020003" pitchFamily="2" charset="0"/>
              </a:rPr>
              <a:t>risultati</a:t>
            </a:r>
            <a:r>
              <a:rPr lang="en-GB" dirty="0">
                <a:latin typeface="Avenir Book" panose="02000503020000020003" pitchFamily="2" charset="0"/>
              </a:rPr>
              <a:t> e </a:t>
            </a:r>
            <a:r>
              <a:rPr lang="en-GB" dirty="0" err="1">
                <a:latin typeface="Avenir Book" panose="02000503020000020003" pitchFamily="2" charset="0"/>
              </a:rPr>
              <a:t>commenti</a:t>
            </a:r>
            <a:r>
              <a:rPr lang="en-GB" dirty="0">
                <a:latin typeface="Avenir Book" panose="02000503020000020003" pitchFamily="2" charset="0"/>
              </a:rPr>
              <a:t>  in </a:t>
            </a:r>
            <a:r>
              <a:rPr lang="en-GB" dirty="0" err="1">
                <a:latin typeface="Avenir Book" panose="02000503020000020003" pitchFamily="2" charset="0"/>
              </a:rPr>
              <a:t>una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presentazione</a:t>
            </a:r>
            <a:r>
              <a:rPr lang="en-GB" dirty="0">
                <a:latin typeface="Avenir Book" panose="02000503020000020003" pitchFamily="2" charset="0"/>
              </a:rPr>
              <a:t> di </a:t>
            </a:r>
            <a:r>
              <a:rPr lang="en-GB" dirty="0" err="1">
                <a:latin typeface="Avenir Book" panose="02000503020000020003" pitchFamily="2" charset="0"/>
              </a:rPr>
              <a:t>massimo</a:t>
            </a:r>
            <a:r>
              <a:rPr lang="en-GB" dirty="0">
                <a:latin typeface="Avenir Book" panose="02000503020000020003" pitchFamily="2" charset="0"/>
              </a:rPr>
              <a:t> 10 slides</a:t>
            </a:r>
          </a:p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en-GB" dirty="0">
                <a:latin typeface="Avenir Book" panose="02000503020000020003" pitchFamily="2" charset="0"/>
              </a:rPr>
              <a:t>Il </a:t>
            </a:r>
            <a:r>
              <a:rPr lang="en-GB" dirty="0" err="1">
                <a:latin typeface="Avenir Book" panose="02000503020000020003" pitchFamily="2" charset="0"/>
              </a:rPr>
              <a:t>lavoro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può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essere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fatto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anche</a:t>
            </a:r>
            <a:r>
              <a:rPr lang="en-GB" dirty="0">
                <a:latin typeface="Avenir Book" panose="02000503020000020003" pitchFamily="2" charset="0"/>
              </a:rPr>
              <a:t> in </a:t>
            </a:r>
            <a:r>
              <a:rPr lang="en-GB" dirty="0" err="1">
                <a:latin typeface="Avenir Book" panose="02000503020000020003" pitchFamily="2" charset="0"/>
              </a:rPr>
              <a:t>gruppo</a:t>
            </a:r>
            <a:r>
              <a:rPr lang="en-GB" dirty="0">
                <a:latin typeface="Avenir Book" panose="02000503020000020003" pitchFamily="2" charset="0"/>
              </a:rPr>
              <a:t> (due </a:t>
            </a:r>
            <a:r>
              <a:rPr lang="en-GB" dirty="0" err="1">
                <a:latin typeface="Avenir Book" panose="02000503020000020003" pitchFamily="2" charset="0"/>
              </a:rPr>
              <a:t>compenenti</a:t>
            </a:r>
            <a:r>
              <a:rPr lang="en-GB" dirty="0">
                <a:latin typeface="Avenir Book" panose="02000503020000020003" pitchFamily="2" charset="0"/>
              </a:rPr>
              <a:t> al </a:t>
            </a:r>
            <a:r>
              <a:rPr lang="en-GB" dirty="0" err="1">
                <a:latin typeface="Avenir Book" panose="02000503020000020003" pitchFamily="2" charset="0"/>
              </a:rPr>
              <a:t>massimo</a:t>
            </a:r>
            <a:r>
              <a:rPr lang="en-GB" dirty="0">
                <a:latin typeface="Avenir Book" panose="02000503020000020003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24177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_stats_20171124" id="{9220FAA0-F5FD-0449-ABA3-8911CE9AD4DF}" vid="{4A9454BB-7FEF-8640-AACA-8431D2BD1F90}"/>
    </a:ext>
  </a:extLst>
</a:theme>
</file>

<file path=ppt/theme/theme2.xml><?xml version="1.0" encoding="utf-8"?>
<a:theme xmlns:a="http://schemas.openxmlformats.org/drawingml/2006/main" name="2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_stats_20171124" id="{9220FAA0-F5FD-0449-ABA3-8911CE9AD4DF}" vid="{DA8D2206-EC33-2E4E-9F69-D8AFF2D103A7}"/>
    </a:ext>
  </a:extLst>
</a:theme>
</file>

<file path=ppt/theme/theme3.xml><?xml version="1.0" encoding="utf-8"?>
<a:theme xmlns:a="http://schemas.openxmlformats.org/drawingml/2006/main" name="ph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_stats_20171124" id="{9220FAA0-F5FD-0449-ABA3-8911CE9AD4DF}" vid="{95D1604F-0E50-FC4A-A445-C973188F61D8}"/>
    </a:ext>
  </a:extLst>
</a:theme>
</file>

<file path=ppt/theme/theme4.xml><?xml version="1.0" encoding="utf-8"?>
<a:theme xmlns:a="http://schemas.openxmlformats.org/drawingml/2006/main" name="1_ph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_stats_20171124" id="{9220FAA0-F5FD-0449-ABA3-8911CE9AD4DF}" vid="{4C5A933A-66C5-B247-9EF4-2BD5ED7166FF}"/>
    </a:ext>
  </a:extLst>
</a:theme>
</file>

<file path=ppt/theme/theme5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1_Personalizza struttura</Template>
  <TotalTime>108</TotalTime>
  <Words>72</Words>
  <Application>Microsoft Office PowerPoint</Application>
  <PresentationFormat>Presentazione su schermo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</vt:i4>
      </vt:variant>
    </vt:vector>
  </HeadingPairs>
  <TitlesOfParts>
    <vt:vector size="13" baseType="lpstr">
      <vt:lpstr>Arial</vt:lpstr>
      <vt:lpstr>Avenir Book</vt:lpstr>
      <vt:lpstr>Calibri</vt:lpstr>
      <vt:lpstr>Gill Sans</vt:lpstr>
      <vt:lpstr>Tahoma</vt:lpstr>
      <vt:lpstr>Times New Roman</vt:lpstr>
      <vt:lpstr>Wingdings</vt:lpstr>
      <vt:lpstr>1_Personalizza struttura</vt:lpstr>
      <vt:lpstr>2_Personalizza struttura</vt:lpstr>
      <vt:lpstr>phd</vt:lpstr>
      <vt:lpstr>1_phd</vt:lpstr>
      <vt:lpstr>Simple Light</vt:lpstr>
      <vt:lpstr>Final examination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examination</dc:title>
  <dc:creator>Utente di Microsoft Office</dc:creator>
  <cp:lastModifiedBy>Gaia Bertarelli</cp:lastModifiedBy>
  <cp:revision>9</cp:revision>
  <dcterms:created xsi:type="dcterms:W3CDTF">2019-11-25T14:40:29Z</dcterms:created>
  <dcterms:modified xsi:type="dcterms:W3CDTF">2023-02-10T14:38:54Z</dcterms:modified>
</cp:coreProperties>
</file>