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FF31-4912-3A5C-6DA2-0BAF09F9B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7F6E7-5913-AB71-D722-ABA057FA7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F39A-8B1C-B75E-ACFB-23B71170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E78E-102B-5550-9215-B7875930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F339-1A75-6444-A266-118CE021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77BF-A9F0-D70F-DAD1-7C32EC40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98212-04EB-42B9-00E4-2D5DF8D3C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226E-710E-C2AF-9685-A8A02D0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72F2-2E7F-0C66-E016-0745438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FFDA-4E6D-A496-E374-B894054F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4B0B-C020-FB08-B044-9A3DCE583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0705B-2D61-BB7A-D678-8110B9E16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CE78-BAB4-6CEF-4BAB-7026BEBE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689C-7A66-2181-CBEC-099B7DF1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791C-37E3-4614-CCCB-3F62FE7D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A7C2-7471-B9F7-1468-DB7D629B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D1D9-03FD-3679-46CE-60AE64D6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B58E-1B66-BC10-6A79-BF5315D8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833EF-556F-F009-EA7A-2EF0035E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EDDD-092D-3AAB-7B60-12D7188B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3732-5C04-DF3D-F81D-1B253CE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07533-2D4D-7E82-3E2E-699AC64A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7BA1-57AE-0351-55D9-5809025E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1F13-5A06-40B7-0C03-396A6C82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4189-7863-0D0C-1ACC-C4C2435E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2151-6DB0-FAA0-7C35-11F7A75B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F1B6-93A5-5776-ECC6-7BAF14430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1433B-CA04-A81E-D082-0DA2D2694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E0A68-4BF9-A20A-5CA0-FE842695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D80C-DD85-70FF-DD60-FED17510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9DE7-46D3-71BB-E825-35D8677E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7BD3-8A9C-270B-CB2D-14B9B814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BED-409C-9293-AB4A-D09E26C7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D58F-0700-EED6-5881-3A569E00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1D9D2-B3B4-9CB1-2F23-1E9FE2EA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CB593-50E5-3535-04A7-7EE3B4481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58253-68A7-69A0-89E0-671C9A27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278E4-CB0C-9C51-CB40-12D450F6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4CADB-EA6A-06CA-DA54-F1F82E01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70B6-EAA4-E2E1-B953-AD6D070C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B9181-C496-0C4F-676D-84C4B80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C357-FE90-4E61-D2C1-DBA6B17F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9EF8C-73EA-AB37-3DA9-D9E76C09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8208E-C83A-E782-6542-9AAEF480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D0B07-9C9C-384D-4808-064762E6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349F-3A5F-77C3-0979-AE567266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0B61-1502-32BA-3394-1349CAA8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6080-F498-C401-736E-DB883D31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A0B4-3F54-AB6F-2DD7-B52E7F726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BE224-F66D-FC0B-D89C-4CC6416E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E825-F87E-7112-1433-483DDF09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7AB1-DE91-7E88-1AD5-9E11700E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D8CA-CF6A-117E-BF91-39B0715D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5E180-01B9-B59D-C3AD-9D633DE5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3FB1-E0FF-6445-5438-16CBED8F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600E-93F6-FFDB-9BA6-96860271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8F2F-3FA4-DBBE-1F5A-A4AB6A26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5942E-E664-2397-7303-7317D981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CB334-0461-68A6-51B6-1729B31B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03E01-A933-B66D-8034-E59C5894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FD28-A2B4-0E0E-8483-FCD918714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9983-1C34-8A4D-88B1-91F13A395A8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48B7-7AA5-E077-EB1B-50FCE0CCC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8B99-A4AA-1D51-203C-5C3D66F5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59FB-A161-594E-BDC0-D7592051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1A87721-1D13-E082-8C0D-E4C3E339BA6D}"/>
              </a:ext>
            </a:extLst>
          </p:cNvPr>
          <p:cNvSpPr/>
          <p:nvPr/>
        </p:nvSpPr>
        <p:spPr>
          <a:xfrm>
            <a:off x="2679405" y="1265274"/>
            <a:ext cx="7772400" cy="5071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INDIVIDUALs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90A243-3C9B-CEB8-AE9F-5211CCF8DBBF}"/>
              </a:ext>
            </a:extLst>
          </p:cNvPr>
          <p:cNvSpPr/>
          <p:nvPr/>
        </p:nvSpPr>
        <p:spPr>
          <a:xfrm>
            <a:off x="6003236" y="4115032"/>
            <a:ext cx="3333691" cy="1961707"/>
          </a:xfrm>
          <a:prstGeom prst="ellipse">
            <a:avLst/>
          </a:prstGeom>
          <a:solidFill>
            <a:schemeClr val="accent2">
              <a:alpha val="7861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4284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Vandin</dc:creator>
  <cp:lastModifiedBy>Andrea Vandin</cp:lastModifiedBy>
  <cp:revision>1</cp:revision>
  <dcterms:created xsi:type="dcterms:W3CDTF">2023-01-24T07:25:02Z</dcterms:created>
  <dcterms:modified xsi:type="dcterms:W3CDTF">2023-01-24T07:28:03Z</dcterms:modified>
</cp:coreProperties>
</file>