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5" r:id="rId4"/>
    <p:sldId id="262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1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54A6C-4734-4C50-A933-208D0D1BFCD5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EEAD4AB-6D6D-4DA1-952B-4E792952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876-9B1E-462F-8D90-BB06BA47E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Air Pollution Nationwide: Air Traffic and Ground Transportation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EB390-592A-4DB9-B7BF-1F735962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3</a:t>
            </a:r>
          </a:p>
          <a:p>
            <a:r>
              <a:rPr lang="en-US" dirty="0"/>
              <a:t>Group Name: Still Breathing!</a:t>
            </a:r>
          </a:p>
          <a:p>
            <a:r>
              <a:rPr lang="en-US" dirty="0"/>
              <a:t>Group Members:</a:t>
            </a:r>
          </a:p>
          <a:p>
            <a:r>
              <a:rPr lang="en-US" dirty="0"/>
              <a:t>Zuhair Shahzad, Saniya </a:t>
            </a:r>
            <a:r>
              <a:rPr lang="en-US" dirty="0" err="1"/>
              <a:t>Sule</a:t>
            </a:r>
            <a:r>
              <a:rPr lang="en-US" dirty="0"/>
              <a:t>, Eric Meyer, Parag Patel, Bhavani Sathya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EC1-634D-4CFE-993A-C6EC541F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1094-F0CD-4962-93D3-E2877EF5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5E3B-2717-43B3-A65D-3F23933A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960-34B9-46EC-96B3-9D64E637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B499-9D1E-4C99-AC18-76E3FDAA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2DBF-7872-40FC-8F69-1B81BD39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500" dirty="0"/>
              <a:t>AIR TRAVEL</a:t>
            </a:r>
          </a:p>
          <a:p>
            <a:r>
              <a:rPr lang="en-US" sz="2500" dirty="0"/>
              <a:t>DEPARTURES PEFORMED – NUMBER OF FLIGHTS</a:t>
            </a:r>
          </a:p>
          <a:p>
            <a:r>
              <a:rPr lang="en-US" sz="2500" dirty="0"/>
              <a:t>PAYLOAD – COMBINED WEIGHT IN POUNDS OF ALL FLIGHTS IN THAT YEAR</a:t>
            </a:r>
          </a:p>
          <a:p>
            <a:r>
              <a:rPr lang="en-US" sz="2500" dirty="0"/>
              <a:t>PASSENGERS – TOTAL NUMBER OF PASSENGERS THAT WERE ON FLIGHTS IN THAT YEAR</a:t>
            </a:r>
          </a:p>
          <a:p>
            <a:r>
              <a:rPr lang="en-US" sz="2500" dirty="0"/>
              <a:t>RAMP-TO-RAMP/AIR TIME – TOTAL TIME FLOWN;EITHER FROM RAMP TO RAMP OR JUST IN AIR</a:t>
            </a:r>
          </a:p>
          <a:p>
            <a:r>
              <a:rPr lang="en-US" sz="2500" dirty="0"/>
              <a:t>TOTAL DISTANCE – TOTAL NUMBER OF MILES FLOWN FROM ALL FLIGHTS IN THAT YEAR</a:t>
            </a:r>
          </a:p>
          <a:p>
            <a:endParaRPr lang="en-US" sz="2500" dirty="0"/>
          </a:p>
          <a:p>
            <a:r>
              <a:rPr lang="en-US" sz="2500" dirty="0"/>
              <a:t>GROUND TRAVEL</a:t>
            </a:r>
          </a:p>
          <a:p>
            <a:r>
              <a:rPr lang="en-US" sz="2500" dirty="0"/>
              <a:t>COMMUTERS(1000s) – NUMBER OF COMMUTERS RECORDED DRIVEN OVER THAT YEAR</a:t>
            </a:r>
          </a:p>
          <a:p>
            <a:r>
              <a:rPr lang="en-US" sz="2500" dirty="0"/>
              <a:t>DAILY VEHICLE-MILES ON FREEWAY/ARTERIAL STREETS – AVERAGE NUMBER OF MILES DRIVEN PER DAY ON FREEWAY/LOCAL ROADS</a:t>
            </a:r>
          </a:p>
          <a:p>
            <a:r>
              <a:rPr lang="en-US" sz="2500" dirty="0"/>
              <a:t>FUEL CONSUMPTION(1000 GALLONS) – AMOUNT OF FUEL CONSUMED BY VEHICLES IN THAT YEAR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698-0997-45E0-945E-A52D6B20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C8EC-DEA2-4B96-8257-1A076003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  <a:p>
            <a:r>
              <a:rPr lang="en-US" dirty="0"/>
              <a:t>Decision Tree Classifier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226-6D7C-4E3B-8349-EFCF60F7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74D0-E067-4E53-BB49-514CA9E8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500" dirty="0"/>
              <a:t>Transportation Dataset:</a:t>
            </a:r>
          </a:p>
          <a:p>
            <a:pPr marL="0" indent="0">
              <a:buNone/>
            </a:pPr>
            <a:r>
              <a:rPr lang="en-US" sz="2500" dirty="0"/>
              <a:t>https://mobility.tamu.edu/umr/</a:t>
            </a:r>
          </a:p>
          <a:p>
            <a:r>
              <a:rPr lang="en-US" sz="2500" dirty="0"/>
              <a:t>Air traffic Dataset:</a:t>
            </a:r>
          </a:p>
          <a:p>
            <a:pPr marL="0" indent="0">
              <a:buNone/>
            </a:pPr>
            <a:r>
              <a:rPr lang="en-US" sz="2500" dirty="0"/>
              <a:t>https://www.transtats.bts.gov/Fields.asp</a:t>
            </a:r>
          </a:p>
          <a:p>
            <a:r>
              <a:rPr lang="en-US" sz="2500" dirty="0"/>
              <a:t>Data Archive: Gross Domestic Product by Industry and Input-Output Statistics</a:t>
            </a:r>
          </a:p>
          <a:p>
            <a:pPr marL="0" indent="0">
              <a:buNone/>
            </a:pPr>
            <a:r>
              <a:rPr lang="en-US" sz="2500" dirty="0"/>
              <a:t>https://apps.bea.gov/histdata/histChildLevels.cfm?HMI=8</a:t>
            </a:r>
          </a:p>
          <a:p>
            <a:endParaRPr lang="en-US" sz="2500" dirty="0"/>
          </a:p>
          <a:p>
            <a:r>
              <a:rPr lang="en-US" sz="2500" dirty="0"/>
              <a:t>Agricultural Productivity in the U.S</a:t>
            </a:r>
          </a:p>
          <a:p>
            <a:pPr marL="0" indent="0">
              <a:buNone/>
            </a:pPr>
            <a:r>
              <a:rPr lang="en-US" sz="2500" dirty="0"/>
              <a:t>https://www.ers.usda.gov/data-products/agricultural-productivity-in-the-us/</a:t>
            </a:r>
          </a:p>
          <a:p>
            <a:r>
              <a:rPr lang="en-US" sz="2500" dirty="0"/>
              <a:t>U.S. Production and Business Activity</a:t>
            </a:r>
          </a:p>
          <a:p>
            <a:pPr marL="0" indent="0">
              <a:buNone/>
            </a:pPr>
            <a:r>
              <a:rPr lang="en-US" sz="2500" dirty="0"/>
              <a:t>https://knoema.com/atlas/topics/Industrial-Production/datasets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2279-24E1-472A-9EF8-EFD78CB8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02" y="0"/>
            <a:ext cx="9905998" cy="1905000"/>
          </a:xfrm>
        </p:spPr>
        <p:txBody>
          <a:bodyPr/>
          <a:lstStyle/>
          <a:p>
            <a:r>
              <a:rPr lang="en-US" b="1" dirty="0"/>
              <a:t>Air and Ground Transportation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4111F-5B76-4193-B510-8E650A79C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92" y="1554480"/>
            <a:ext cx="6364224" cy="530352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216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ABF-93FF-460E-BB45-DB8D4819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York City Weather Temperature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03D89-9821-4A58-81A2-610E9B58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2667000"/>
            <a:ext cx="6248400" cy="3124200"/>
          </a:xfrm>
        </p:spPr>
      </p:pic>
    </p:spTree>
    <p:extLst>
      <p:ext uri="{BB962C8B-B14F-4D97-AF65-F5344CB8AC3E}">
        <p14:creationId xmlns:p14="http://schemas.microsoft.com/office/powerpoint/2010/main" val="227451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2656-28E9-4B30-A7DD-A7AFAA9B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AWND &amp; PRCP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46FD-D480-4AF9-AFB2-96EDE67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2" y="2331819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DBA07-2BB4-48CD-A6BC-D199C242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91" y="233181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3CA7-5034-46E6-ABE2-616203EE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TMAX &amp; TMIN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7A597-6341-48DF-96EB-042F208AC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7" y="2210970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4EA63-9A4E-4D13-9364-A4F21BA2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51" y="221097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9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</TotalTime>
  <Words>281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Air Pollution Nationwide: Air Traffic and Ground Transportation</vt:lpstr>
      <vt:lpstr>Objective of this Analysis</vt:lpstr>
      <vt:lpstr>Data Dictionary</vt:lpstr>
      <vt:lpstr>Machine Learning</vt:lpstr>
      <vt:lpstr>Database</vt:lpstr>
      <vt:lpstr>Air and Ground Transportation</vt:lpstr>
      <vt:lpstr>New York City Weather Temperature </vt:lpstr>
      <vt:lpstr>AWND &amp; PRCP</vt:lpstr>
      <vt:lpstr>TMAX &amp; TMIN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Nationwide: Air Traffic and Ground Transportation</dc:title>
  <dc:creator>paragpatel1102@outlook.com</dc:creator>
  <cp:lastModifiedBy>paragpatel1102@outlook.com</cp:lastModifiedBy>
  <cp:revision>3</cp:revision>
  <dcterms:created xsi:type="dcterms:W3CDTF">2020-05-04T01:22:10Z</dcterms:created>
  <dcterms:modified xsi:type="dcterms:W3CDTF">2020-05-04T01:46:56Z</dcterms:modified>
</cp:coreProperties>
</file>