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7" r:id="rId4"/>
    <p:sldId id="268" r:id="rId5"/>
    <p:sldId id="269" r:id="rId6"/>
    <p:sldId id="270" r:id="rId7"/>
    <p:sldId id="257" r:id="rId8"/>
    <p:sldId id="258" r:id="rId9"/>
    <p:sldId id="260" r:id="rId10"/>
    <p:sldId id="262" r:id="rId11"/>
    <p:sldId id="263" r:id="rId12"/>
    <p:sldId id="261" r:id="rId13"/>
    <p:sldId id="264" r:id="rId14"/>
    <p:sldId id="259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54190-2D33-7B49-93C1-2BE9F2F7DA47}" type="datetimeFigureOut">
              <a:rPr lang="en-US" smtClean="0"/>
              <a:t>4/18/14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6E38C-33B3-3A40-8C77-17EF08C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6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6E38C-33B3-3A40-8C77-17EF08C95B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6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372B-06E2-A445-B0E9-CF82EB44178C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9E38-CE26-D74F-B0A0-36F9A7F4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0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372B-06E2-A445-B0E9-CF82EB44178C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9E38-CE26-D74F-B0A0-36F9A7F4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0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372B-06E2-A445-B0E9-CF82EB44178C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9E38-CE26-D74F-B0A0-36F9A7F4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0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372B-06E2-A445-B0E9-CF82EB44178C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9E38-CE26-D74F-B0A0-36F9A7F4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0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372B-06E2-A445-B0E9-CF82EB44178C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9E38-CE26-D74F-B0A0-36F9A7F4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372B-06E2-A445-B0E9-CF82EB44178C}" type="datetimeFigureOut">
              <a:rPr lang="en-US" smtClean="0"/>
              <a:t>4/18/14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9E38-CE26-D74F-B0A0-36F9A7F4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2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372B-06E2-A445-B0E9-CF82EB44178C}" type="datetimeFigureOut">
              <a:rPr lang="en-US" smtClean="0"/>
              <a:t>4/18/14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9E38-CE26-D74F-B0A0-36F9A7F4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372B-06E2-A445-B0E9-CF82EB44178C}" type="datetimeFigureOut">
              <a:rPr lang="en-US" smtClean="0"/>
              <a:t>4/18/14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9E38-CE26-D74F-B0A0-36F9A7F4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6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372B-06E2-A445-B0E9-CF82EB44178C}" type="datetimeFigureOut">
              <a:rPr lang="en-US" smtClean="0"/>
              <a:t>4/18/14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9E38-CE26-D74F-B0A0-36F9A7F4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7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372B-06E2-A445-B0E9-CF82EB44178C}" type="datetimeFigureOut">
              <a:rPr lang="en-US" smtClean="0"/>
              <a:t>4/18/14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9E38-CE26-D74F-B0A0-36F9A7F4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2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3372B-06E2-A445-B0E9-CF82EB44178C}" type="datetimeFigureOut">
              <a:rPr lang="en-US" smtClean="0"/>
              <a:t>4/18/14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9E38-CE26-D74F-B0A0-36F9A7F4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0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8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8334"/>
            <a:ext cx="8229600" cy="5067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3372B-06E2-A445-B0E9-CF82EB44178C}" type="datetimeFigureOut">
              <a:rPr lang="en-US" smtClean="0"/>
              <a:t>4/18/14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59E38-CE26-D74F-B0A0-36F9A7F41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2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Introduction to πScope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27330"/>
            <a:ext cx="6400800" cy="511470"/>
          </a:xfrm>
        </p:spPr>
        <p:txBody>
          <a:bodyPr>
            <a:normAutofit/>
          </a:bodyPr>
          <a:lstStyle/>
          <a:p>
            <a:r>
              <a:rPr lang="en-US" dirty="0" smtClean="0"/>
              <a:t>S. Shiraiwa</a:t>
            </a:r>
            <a:endParaRPr lang="en-US" dirty="0"/>
          </a:p>
        </p:txBody>
      </p:sp>
      <p:pic>
        <p:nvPicPr>
          <p:cNvPr id="6" name="Picture 5" descr="app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53" y="4141459"/>
            <a:ext cx="2724748" cy="271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58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πScope can generate a variety of graphics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91807"/>
            <a:ext cx="8229600" cy="10191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hanks to powerful </a:t>
            </a:r>
            <a:r>
              <a:rPr lang="en-US" dirty="0" err="1" smtClean="0"/>
              <a:t>Matplotlib</a:t>
            </a:r>
            <a:r>
              <a:rPr lang="en-US" dirty="0" smtClean="0"/>
              <a:t> projects</a:t>
            </a:r>
          </a:p>
          <a:p>
            <a:r>
              <a:rPr lang="en-US" dirty="0" smtClean="0"/>
              <a:t>Additional GUI + wrapper objects to edit </a:t>
            </a:r>
            <a:r>
              <a:rPr lang="en-US" dirty="0" err="1" smtClean="0"/>
              <a:t>matplotlib</a:t>
            </a:r>
            <a:r>
              <a:rPr lang="en-US" dirty="0" smtClean="0"/>
              <a:t> graphics + to record user actions.</a:t>
            </a:r>
          </a:p>
        </p:txBody>
      </p:sp>
    </p:spTree>
    <p:extLst>
      <p:ext uri="{BB962C8B-B14F-4D97-AF65-F5344CB8AC3E}">
        <p14:creationId xmlns:p14="http://schemas.microsoft.com/office/powerpoint/2010/main" val="86988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887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πScope imports </a:t>
            </a:r>
            <a:r>
              <a:rPr lang="en-US" sz="2800" dirty="0" err="1" smtClean="0">
                <a:solidFill>
                  <a:srgbClr val="FF0000"/>
                </a:solidFill>
              </a:rPr>
              <a:t>dwscope</a:t>
            </a:r>
            <a:r>
              <a:rPr lang="en-US" sz="2800" dirty="0" smtClean="0">
                <a:solidFill>
                  <a:srgbClr val="FF0000"/>
                </a:solidFill>
              </a:rPr>
              <a:t> files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0554"/>
            <a:ext cx="8229600" cy="507560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90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999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Annotating figure and generate publication quality graphics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5512"/>
            <a:ext cx="8229600" cy="473065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11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023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πScope </a:t>
            </a:r>
            <a:r>
              <a:rPr lang="en-US" sz="2800" dirty="0" err="1" smtClean="0">
                <a:solidFill>
                  <a:srgbClr val="FF0000"/>
                </a:solidFill>
              </a:rPr>
              <a:t>multiprocesses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MDSplus</a:t>
            </a:r>
            <a:r>
              <a:rPr lang="en-US" sz="2800" dirty="0" smtClean="0">
                <a:solidFill>
                  <a:srgbClr val="FF0000"/>
                </a:solidFill>
              </a:rPr>
              <a:t> sessions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5994"/>
            <a:ext cx="8229600" cy="4950170"/>
          </a:xfrm>
        </p:spPr>
        <p:txBody>
          <a:bodyPr/>
          <a:lstStyle/>
          <a:p>
            <a:r>
              <a:rPr lang="en-US" dirty="0" smtClean="0"/>
              <a:t>Now a day, it is common to have more than one CPU. Let’s use it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Parallel data transfer from remote servers</a:t>
            </a:r>
          </a:p>
          <a:p>
            <a:r>
              <a:rPr lang="en-US" dirty="0" smtClean="0"/>
              <a:t>Perform analysis on child processes.</a:t>
            </a:r>
          </a:p>
          <a:p>
            <a:r>
              <a:rPr lang="en-US" dirty="0" smtClean="0"/>
              <a:t>Parallelism can be made either among panels, shots, pages.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1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πScope allows to use expression in shot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 = the latest discharge number</a:t>
            </a:r>
          </a:p>
          <a:p>
            <a:r>
              <a:rPr lang="en-US" dirty="0" smtClean="0"/>
              <a:t>1101119007, 8, 10</a:t>
            </a:r>
          </a:p>
          <a:p>
            <a:pPr lvl="1"/>
            <a:r>
              <a:rPr lang="en-US" dirty="0" err="1" smtClean="0"/>
              <a:t>overplot</a:t>
            </a:r>
            <a:r>
              <a:rPr lang="en-US" dirty="0" smtClean="0"/>
              <a:t> shot 7, 8, and 10 from the same run day in the same page</a:t>
            </a:r>
          </a:p>
          <a:p>
            <a:r>
              <a:rPr lang="en-US" dirty="0" smtClean="0"/>
              <a:t>1101119007; 8; 10 </a:t>
            </a:r>
          </a:p>
          <a:p>
            <a:pPr lvl="1"/>
            <a:r>
              <a:rPr lang="en-US" dirty="0" smtClean="0"/>
              <a:t>Semi-colon separated numbers are plot in different page</a:t>
            </a:r>
            <a:endParaRPr lang="en-US" dirty="0"/>
          </a:p>
          <a:p>
            <a:r>
              <a:rPr lang="en-US" dirty="0" smtClean="0"/>
              <a:t>1101119001 + _index : show different shots in different panels </a:t>
            </a:r>
          </a:p>
          <a:p>
            <a:r>
              <a:rPr lang="en-US" dirty="0" smtClean="0"/>
              <a:t>1101119001 + _</a:t>
            </a:r>
            <a:r>
              <a:rPr lang="en-US" dirty="0" err="1" smtClean="0"/>
              <a:t>ipage</a:t>
            </a:r>
            <a:r>
              <a:rPr lang="en-US" dirty="0" smtClean="0"/>
              <a:t> : show different shots in different pages</a:t>
            </a:r>
          </a:p>
          <a:p>
            <a:r>
              <a:rPr lang="en-US" dirty="0" smtClean="0"/>
              <a:t>= </a:t>
            </a:r>
            <a:r>
              <a:rPr lang="en-US" dirty="0" err="1" smtClean="0"/>
              <a:t>linspace</a:t>
            </a:r>
            <a:r>
              <a:rPr lang="en-US" dirty="0" smtClean="0"/>
              <a:t>(1101119001, 1101119010, 10)</a:t>
            </a:r>
          </a:p>
          <a:p>
            <a:r>
              <a:rPr lang="en-US" dirty="0" smtClean="0"/>
              <a:t>= </a:t>
            </a:r>
            <a:r>
              <a:rPr lang="en-US" dirty="0" err="1" smtClean="0"/>
              <a:t>database_query</a:t>
            </a:r>
            <a:r>
              <a:rPr lang="en-US" dirty="0" smtClean="0"/>
              <a:t>(‘my worst I-mode shot’)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87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πScope support communications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embedded E-mail client allows to generate a picture and send it by a few click.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2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615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Why did I start </a:t>
            </a:r>
            <a:r>
              <a:rPr lang="en-US" sz="2400" dirty="0" smtClean="0"/>
              <a:t>this…?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2734"/>
            <a:ext cx="8229600" cy="94342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7920" y="4318905"/>
            <a:ext cx="179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DWScope</a:t>
            </a:r>
            <a:r>
              <a:rPr lang="en-US" dirty="0" smtClean="0"/>
              <a:t>/</a:t>
            </a:r>
            <a:r>
              <a:rPr lang="en-US" dirty="0" err="1" smtClean="0"/>
              <a:t>iScope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974" y="959200"/>
            <a:ext cx="5754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(work flow for MSE/Kinetic EFIT-&gt; GENRAY/CQL3D)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41297" y="4288216"/>
            <a:ext cx="164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 apps to </a:t>
            </a:r>
          </a:p>
          <a:p>
            <a:r>
              <a:rPr lang="en-US" dirty="0" smtClean="0"/>
              <a:t>Check profiles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71747" y="4117450"/>
            <a:ext cx="164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 apps to </a:t>
            </a:r>
          </a:p>
          <a:p>
            <a:r>
              <a:rPr lang="en-US" dirty="0" smtClean="0"/>
              <a:t>Check profiles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9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Idea is to build a common platform to go </a:t>
            </a:r>
            <a:br>
              <a:rPr lang="en-US" dirty="0" smtClean="0"/>
            </a:br>
            <a:r>
              <a:rPr lang="en-US" dirty="0" smtClean="0"/>
              <a:t>from data browsing to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4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πScope </a:t>
            </a:r>
            <a:r>
              <a:rPr lang="en-US" dirty="0" smtClean="0"/>
              <a:t>plot data in many 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6306816"/>
            <a:ext cx="331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and contour plot </a:t>
            </a:r>
            <a:r>
              <a:rPr lang="en-US" dirty="0" err="1" smtClean="0"/>
              <a:t>overlaied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471254" y="1282259"/>
            <a:ext cx="385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generated based on </a:t>
            </a:r>
            <a:r>
              <a:rPr lang="en-US" dirty="0" err="1" smtClean="0"/>
              <a:t>MDSplus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3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πScope as a tool to view </a:t>
            </a:r>
            <a:r>
              <a:rPr lang="en-US" dirty="0" err="1" smtClean="0"/>
              <a:t>MDSplus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893"/>
            <a:ext cx="8229600" cy="5950586"/>
          </a:xfrm>
        </p:spPr>
        <p:txBody>
          <a:bodyPr>
            <a:normAutofit/>
          </a:bodyPr>
          <a:lstStyle/>
          <a:p>
            <a:r>
              <a:rPr lang="en-US" dirty="0" smtClean="0"/>
              <a:t> it is a scope implemented using </a:t>
            </a:r>
            <a:r>
              <a:rPr lang="en-US" dirty="0" smtClean="0">
                <a:solidFill>
                  <a:srgbClr val="FF0000"/>
                </a:solidFill>
              </a:rPr>
              <a:t>python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Better graphics based on </a:t>
            </a:r>
            <a:r>
              <a:rPr lang="en-US" dirty="0" err="1" smtClean="0">
                <a:solidFill>
                  <a:srgbClr val="000000"/>
                </a:solidFill>
              </a:rPr>
              <a:t>matplotlib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Free from license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Many additional features</a:t>
            </a:r>
          </a:p>
          <a:p>
            <a:pPr lvl="1"/>
            <a:r>
              <a:rPr lang="en-US" dirty="0" smtClean="0"/>
              <a:t>Plot, contour, image, rubber-band,,,,</a:t>
            </a:r>
          </a:p>
          <a:p>
            <a:pPr lvl="1"/>
            <a:r>
              <a:rPr lang="en-US" dirty="0" err="1"/>
              <a:t>O</a:t>
            </a:r>
            <a:r>
              <a:rPr lang="en-US" dirty="0" err="1" smtClean="0"/>
              <a:t>verplot</a:t>
            </a:r>
            <a:r>
              <a:rPr lang="en-US" dirty="0" smtClean="0"/>
              <a:t> multiple shot, </a:t>
            </a:r>
            <a:r>
              <a:rPr lang="en-US" dirty="0" err="1" smtClean="0"/>
              <a:t>mutiiple</a:t>
            </a:r>
            <a:r>
              <a:rPr lang="en-US" dirty="0" smtClean="0"/>
              <a:t> signals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nalysis of data by python</a:t>
            </a:r>
          </a:p>
          <a:p>
            <a:pPr lvl="1"/>
            <a:r>
              <a:rPr lang="en-US" dirty="0" smtClean="0"/>
              <a:t>Multiple pages, multiple windows</a:t>
            </a:r>
          </a:p>
          <a:p>
            <a:pPr lvl="1"/>
            <a:r>
              <a:rPr lang="en-US" dirty="0" smtClean="0"/>
              <a:t>Annotation (arrow, text, box…)</a:t>
            </a:r>
          </a:p>
          <a:p>
            <a:pPr lvl="1"/>
            <a:r>
              <a:rPr lang="en-US" dirty="0" smtClean="0"/>
              <a:t>Parallelized connections to </a:t>
            </a:r>
            <a:r>
              <a:rPr lang="en-US" dirty="0" err="1" smtClean="0"/>
              <a:t>MDSplus</a:t>
            </a:r>
            <a:r>
              <a:rPr lang="en-US" dirty="0" smtClean="0"/>
              <a:t> servers</a:t>
            </a:r>
          </a:p>
          <a:p>
            <a:pPr lvl="1"/>
            <a:r>
              <a:rPr lang="en-US" dirty="0" smtClean="0"/>
              <a:t>Produce publication quality graphics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6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πScope </a:t>
            </a:r>
            <a:r>
              <a:rPr lang="en-US" dirty="0" smtClean="0"/>
              <a:t>as </a:t>
            </a:r>
            <a:r>
              <a:rPr lang="en-US" dirty="0"/>
              <a:t>workbench for data analysis using scripts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/>
              <a:t>Answer 2: However, </a:t>
            </a:r>
          </a:p>
          <a:p>
            <a:r>
              <a:rPr lang="en-US" dirty="0"/>
              <a:t>For modeling…</a:t>
            </a:r>
          </a:p>
          <a:p>
            <a:pPr lvl="1"/>
            <a:r>
              <a:rPr lang="en-US" dirty="0"/>
              <a:t>Built-in capability of reading </a:t>
            </a:r>
            <a:r>
              <a:rPr lang="en-US" dirty="0" err="1"/>
              <a:t>netcdf</a:t>
            </a:r>
            <a:r>
              <a:rPr lang="en-US" dirty="0"/>
              <a:t>, a/g-file, </a:t>
            </a:r>
            <a:r>
              <a:rPr lang="en-US" dirty="0" err="1"/>
              <a:t>namelist</a:t>
            </a:r>
            <a:r>
              <a:rPr lang="en-US" dirty="0"/>
              <a:t> </a:t>
            </a:r>
            <a:r>
              <a:rPr lang="en-US" dirty="0" err="1"/>
              <a:t>inputa</a:t>
            </a:r>
            <a:endParaRPr lang="en-US" dirty="0"/>
          </a:p>
          <a:p>
            <a:pPr lvl="1"/>
            <a:r>
              <a:rPr lang="en-US" dirty="0"/>
              <a:t>Organize workflow to setup/run simulations</a:t>
            </a:r>
          </a:p>
        </p:txBody>
      </p:sp>
    </p:spTree>
    <p:extLst>
      <p:ext uri="{BB962C8B-B14F-4D97-AF65-F5344CB8AC3E}">
        <p14:creationId xmlns:p14="http://schemas.microsoft.com/office/powerpoint/2010/main" val="247747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79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πScope for three groups of users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1914"/>
            <a:ext cx="8229600" cy="55036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fusion experimentalist</a:t>
            </a:r>
          </a:p>
          <a:p>
            <a:pPr lvl="1"/>
            <a:r>
              <a:rPr lang="en-US" dirty="0" smtClean="0"/>
              <a:t>Provide comprehensive</a:t>
            </a:r>
            <a:r>
              <a:rPr lang="en-US" dirty="0" smtClean="0">
                <a:solidFill>
                  <a:srgbClr val="FF0000"/>
                </a:solidFill>
              </a:rPr>
              <a:t> GUI</a:t>
            </a:r>
            <a:r>
              <a:rPr lang="en-US" dirty="0" smtClean="0"/>
              <a:t> to browse and visualize experimental data including transparent access to many </a:t>
            </a:r>
            <a:r>
              <a:rPr lang="en-US" dirty="0" err="1" smtClean="0"/>
              <a:t>MDSplus</a:t>
            </a:r>
            <a:r>
              <a:rPr lang="en-US" dirty="0" smtClean="0"/>
              <a:t> and compatible data systems (C-Mod, DIIID, EAST, </a:t>
            </a:r>
            <a:r>
              <a:rPr lang="en-US" dirty="0" err="1" smtClean="0"/>
              <a:t>ToreSupra</a:t>
            </a:r>
            <a:r>
              <a:rPr lang="en-US" dirty="0" smtClean="0"/>
              <a:t>, NSTX)</a:t>
            </a:r>
          </a:p>
          <a:p>
            <a:pPr lvl="1"/>
            <a:r>
              <a:rPr lang="en-US" dirty="0" smtClean="0"/>
              <a:t>Allows to perform data analysis using </a:t>
            </a:r>
            <a:r>
              <a:rPr lang="en-US" dirty="0" smtClean="0">
                <a:solidFill>
                  <a:srgbClr val="FF0000"/>
                </a:solidFill>
              </a:rPr>
              <a:t>python scripting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To fusion modeler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Realize unified access to data stored in different formats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Prepare an </a:t>
            </a:r>
            <a:r>
              <a:rPr lang="en-US" dirty="0" smtClean="0">
                <a:solidFill>
                  <a:srgbClr val="FF0000"/>
                </a:solidFill>
              </a:rPr>
              <a:t>GUI/scripting</a:t>
            </a:r>
            <a:r>
              <a:rPr lang="en-US" dirty="0" smtClean="0">
                <a:solidFill>
                  <a:srgbClr val="000000"/>
                </a:solidFill>
              </a:rPr>
              <a:t> infrastructure which user can use to prepare input files from experimental data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Drive various computer codes from python scripts</a:t>
            </a:r>
            <a:endParaRPr lang="en-US" dirty="0"/>
          </a:p>
          <a:p>
            <a:r>
              <a:rPr lang="en-US" dirty="0" smtClean="0"/>
              <a:t>To general  user</a:t>
            </a:r>
          </a:p>
          <a:p>
            <a:pPr lvl="1"/>
            <a:r>
              <a:rPr lang="en-US" dirty="0" smtClean="0"/>
              <a:t>Add </a:t>
            </a:r>
            <a:r>
              <a:rPr lang="en-US" dirty="0" smtClean="0">
                <a:solidFill>
                  <a:srgbClr val="FF0000"/>
                </a:solidFill>
              </a:rPr>
              <a:t>GUI</a:t>
            </a:r>
            <a:r>
              <a:rPr lang="en-US" dirty="0" smtClean="0"/>
              <a:t> interface to popular </a:t>
            </a:r>
            <a:r>
              <a:rPr lang="en-US" dirty="0" err="1" smtClean="0"/>
              <a:t>Matplotlib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chainging</a:t>
            </a:r>
            <a:r>
              <a:rPr lang="en-US" dirty="0" smtClean="0"/>
              <a:t> line color, title, layout, undo/redo)</a:t>
            </a:r>
          </a:p>
          <a:p>
            <a:pPr lvl="1"/>
            <a:r>
              <a:rPr lang="en-US" dirty="0" smtClean="0"/>
              <a:t>Provide a way to manage </a:t>
            </a:r>
            <a:r>
              <a:rPr lang="en-US" dirty="0" smtClean="0">
                <a:solidFill>
                  <a:srgbClr val="FF0000"/>
                </a:solidFill>
              </a:rPr>
              <a:t>scripting</a:t>
            </a:r>
            <a:r>
              <a:rPr lang="en-US" dirty="0" smtClean="0"/>
              <a:t> work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6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7516"/>
          </a:xfrm>
        </p:spPr>
        <p:txBody>
          <a:bodyPr>
            <a:normAutofit/>
          </a:bodyPr>
          <a:lstStyle/>
          <a:p>
            <a:r>
              <a:rPr lang="en-US" dirty="0" smtClean="0"/>
              <a:t>Goal of πScope is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2154"/>
            <a:ext cx="8229600" cy="51540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python scientific workbench to perform data analysis by </a:t>
            </a:r>
            <a:r>
              <a:rPr lang="en-US" dirty="0" smtClean="0">
                <a:solidFill>
                  <a:srgbClr val="FF0000"/>
                </a:solidFill>
              </a:rPr>
              <a:t>scripting</a:t>
            </a:r>
          </a:p>
          <a:p>
            <a:endParaRPr lang="en-US" dirty="0" smtClean="0"/>
          </a:p>
          <a:p>
            <a:r>
              <a:rPr lang="en-US" dirty="0" smtClean="0"/>
              <a:t>Not an integrated development environment (IDE) </a:t>
            </a:r>
          </a:p>
          <a:p>
            <a:pPr lvl="1"/>
            <a:r>
              <a:rPr lang="en-US" dirty="0" smtClean="0"/>
              <a:t>Many well-done IDEs exist. No point to add another one.</a:t>
            </a:r>
          </a:p>
          <a:p>
            <a:pPr lvl="1"/>
            <a:r>
              <a:rPr lang="en-US" dirty="0" smtClean="0"/>
              <a:t>In python, we can do a lot of things done by just combining short (10 – 30 lines) scripts.</a:t>
            </a:r>
          </a:p>
          <a:p>
            <a:r>
              <a:rPr lang="en-US" dirty="0" smtClean="0"/>
              <a:t>Focus to do some data analysis</a:t>
            </a:r>
          </a:p>
          <a:p>
            <a:pPr lvl="1"/>
            <a:r>
              <a:rPr lang="en-US" dirty="0" smtClean="0"/>
              <a:t>Get data from somewhere in some format </a:t>
            </a:r>
          </a:p>
          <a:p>
            <a:pPr lvl="1"/>
            <a:r>
              <a:rPr lang="en-US" dirty="0" smtClean="0"/>
              <a:t>Process data in some way</a:t>
            </a:r>
          </a:p>
          <a:p>
            <a:pPr lvl="1"/>
            <a:r>
              <a:rPr lang="en-US" dirty="0" smtClean="0"/>
              <a:t>Visualize data</a:t>
            </a:r>
          </a:p>
          <a:p>
            <a:pPr lvl="1"/>
            <a:r>
              <a:rPr lang="en-US" dirty="0" smtClean="0"/>
              <a:t>Put data back to some place (server, graphics?)	</a:t>
            </a:r>
          </a:p>
          <a:p>
            <a:r>
              <a:rPr lang="en-US" dirty="0" smtClean="0"/>
              <a:t>Help to record and reuse users’ work flow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779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Many mores...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4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31263</TotalTime>
  <Words>592</Words>
  <Application>Microsoft Macintosh PowerPoint</Application>
  <PresentationFormat>On-screen Show (4:3)</PresentationFormat>
  <Paragraphs>85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Introduction to πScope</vt:lpstr>
      <vt:lpstr>Why did I start this…?</vt:lpstr>
      <vt:lpstr>Idea is to build a common platform to go  from data browsing to analysis</vt:lpstr>
      <vt:lpstr>πScope plot data in many ways</vt:lpstr>
      <vt:lpstr>πScope as a tool to view MDSplus data</vt:lpstr>
      <vt:lpstr>πScope as workbench for data analysis using scripts in python</vt:lpstr>
      <vt:lpstr>πScope for three groups of users</vt:lpstr>
      <vt:lpstr>Goal of πScope is …</vt:lpstr>
      <vt:lpstr>Many mores...</vt:lpstr>
      <vt:lpstr>πScope can generate a variety of graphics</vt:lpstr>
      <vt:lpstr>πScope imports dwscope files</vt:lpstr>
      <vt:lpstr>Annotating figure and generate publication quality graphics</vt:lpstr>
      <vt:lpstr>πScope multiprocesses MDSplus sessions</vt:lpstr>
      <vt:lpstr>πScope allows to use expression in shot number</vt:lpstr>
      <vt:lpstr>πScope support communications</vt:lpstr>
    </vt:vector>
  </TitlesOfParts>
  <Company>PSFC, 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πScope : python implementation of iScope and many more…</dc:title>
  <dc:creator>Syunichi Shiraiwa</dc:creator>
  <cp:lastModifiedBy>Syunichi Shiraiwa</cp:lastModifiedBy>
  <cp:revision>21</cp:revision>
  <dcterms:created xsi:type="dcterms:W3CDTF">2013-12-12T15:43:21Z</dcterms:created>
  <dcterms:modified xsi:type="dcterms:W3CDTF">2014-04-28T18:58:22Z</dcterms:modified>
</cp:coreProperties>
</file>