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D2AB4-12E0-4F3E-9A3D-B1228A28432B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3E3208-61C1-4BBD-BC7D-EFAF1224FD20}">
      <dgm:prSet/>
      <dgm:spPr/>
      <dgm:t>
        <a:bodyPr/>
        <a:lstStyle/>
        <a:p>
          <a:r>
            <a:rPr lang="en-US" b="0" i="0"/>
            <a:t>Cloudera Quickstart VM 5.13.0</a:t>
          </a:r>
          <a:endParaRPr lang="en-US"/>
        </a:p>
      </dgm:t>
    </dgm:pt>
    <dgm:pt modelId="{B4D53404-BE0F-4DBA-AF2C-498CFCE0A60C}" type="parTrans" cxnId="{87132400-44F4-45D4-8A66-C87C146B82F7}">
      <dgm:prSet/>
      <dgm:spPr/>
      <dgm:t>
        <a:bodyPr/>
        <a:lstStyle/>
        <a:p>
          <a:endParaRPr lang="en-US"/>
        </a:p>
      </dgm:t>
    </dgm:pt>
    <dgm:pt modelId="{C8CF628D-D033-4E07-BF94-1A2611A84742}" type="sibTrans" cxnId="{87132400-44F4-45D4-8A66-C87C146B82F7}">
      <dgm:prSet/>
      <dgm:spPr/>
      <dgm:t>
        <a:bodyPr/>
        <a:lstStyle/>
        <a:p>
          <a:endParaRPr lang="en-US"/>
        </a:p>
      </dgm:t>
    </dgm:pt>
    <dgm:pt modelId="{7C7B761A-0066-48B0-BB83-CA2FE0A06F53}">
      <dgm:prSet/>
      <dgm:spPr/>
      <dgm:t>
        <a:bodyPr/>
        <a:lstStyle/>
        <a:p>
          <a:r>
            <a:rPr lang="en-US" b="0" i="0" dirty="0"/>
            <a:t>Java 8</a:t>
          </a:r>
          <a:endParaRPr lang="en-US" dirty="0"/>
        </a:p>
      </dgm:t>
    </dgm:pt>
    <dgm:pt modelId="{70622083-32CD-44EC-B508-098B089B4FA6}" type="parTrans" cxnId="{72AB6D31-E17D-468C-A6FB-7471CA1DE020}">
      <dgm:prSet/>
      <dgm:spPr/>
      <dgm:t>
        <a:bodyPr/>
        <a:lstStyle/>
        <a:p>
          <a:endParaRPr lang="en-US"/>
        </a:p>
      </dgm:t>
    </dgm:pt>
    <dgm:pt modelId="{70974044-C437-42DC-9146-146A874E443F}" type="sibTrans" cxnId="{72AB6D31-E17D-468C-A6FB-7471CA1DE020}">
      <dgm:prSet/>
      <dgm:spPr/>
      <dgm:t>
        <a:bodyPr/>
        <a:lstStyle/>
        <a:p>
          <a:endParaRPr lang="en-US"/>
        </a:p>
      </dgm:t>
    </dgm:pt>
    <dgm:pt modelId="{3CDA4AF7-832A-4792-B982-6BA0BD17CA01}">
      <dgm:prSet/>
      <dgm:spPr/>
      <dgm:t>
        <a:bodyPr/>
        <a:lstStyle/>
        <a:p>
          <a:r>
            <a:rPr lang="en-US" b="0" i="0" dirty="0"/>
            <a:t>Hadoop 2.6.0</a:t>
          </a:r>
          <a:endParaRPr lang="en-US" dirty="0"/>
        </a:p>
      </dgm:t>
    </dgm:pt>
    <dgm:pt modelId="{B7AB77B0-76E6-4DB2-B183-36BC8089319A}" type="parTrans" cxnId="{6F883B7D-A7CC-4382-AFB2-384A44CCCABF}">
      <dgm:prSet/>
      <dgm:spPr/>
      <dgm:t>
        <a:bodyPr/>
        <a:lstStyle/>
        <a:p>
          <a:endParaRPr lang="en-US"/>
        </a:p>
      </dgm:t>
    </dgm:pt>
    <dgm:pt modelId="{DFCB2A95-1B6E-497A-B53B-E8EB5F20955E}" type="sibTrans" cxnId="{6F883B7D-A7CC-4382-AFB2-384A44CCCABF}">
      <dgm:prSet/>
      <dgm:spPr/>
      <dgm:t>
        <a:bodyPr/>
        <a:lstStyle/>
        <a:p>
          <a:endParaRPr lang="en-US"/>
        </a:p>
      </dgm:t>
    </dgm:pt>
    <dgm:pt modelId="{B0E969A8-B5A5-4442-9092-20A6F10162D2}">
      <dgm:prSet/>
      <dgm:spPr/>
      <dgm:t>
        <a:bodyPr/>
        <a:lstStyle/>
        <a:p>
          <a:r>
            <a:rPr lang="en-US" b="0" i="0" dirty="0"/>
            <a:t>Spark 2.4.3</a:t>
          </a:r>
          <a:endParaRPr lang="en-US" dirty="0"/>
        </a:p>
      </dgm:t>
    </dgm:pt>
    <dgm:pt modelId="{C334351E-80EA-4BD0-8CB2-495657F241D0}" type="parTrans" cxnId="{7B70D6FE-75F5-4023-ADA1-27E68B7D1D88}">
      <dgm:prSet/>
      <dgm:spPr/>
      <dgm:t>
        <a:bodyPr/>
        <a:lstStyle/>
        <a:p>
          <a:endParaRPr lang="en-US"/>
        </a:p>
      </dgm:t>
    </dgm:pt>
    <dgm:pt modelId="{2BCF6565-2EFF-495C-9A8D-A5433DBCB930}" type="sibTrans" cxnId="{7B70D6FE-75F5-4023-ADA1-27E68B7D1D88}">
      <dgm:prSet/>
      <dgm:spPr/>
      <dgm:t>
        <a:bodyPr/>
        <a:lstStyle/>
        <a:p>
          <a:endParaRPr lang="en-US"/>
        </a:p>
      </dgm:t>
    </dgm:pt>
    <dgm:pt modelId="{761F8A20-299F-47EB-A0C3-AB554E18782C}">
      <dgm:prSet/>
      <dgm:spPr/>
      <dgm:t>
        <a:bodyPr/>
        <a:lstStyle/>
        <a:p>
          <a:r>
            <a:rPr lang="en-US" b="0" i="0" dirty="0"/>
            <a:t>HBase 1.2.0</a:t>
          </a:r>
          <a:endParaRPr lang="en-US" dirty="0"/>
        </a:p>
      </dgm:t>
    </dgm:pt>
    <dgm:pt modelId="{8E368238-3C03-43C4-B2A0-B36DDA011E38}" type="parTrans" cxnId="{511A26B4-A743-4E73-A99F-F6FE4BFEBEC7}">
      <dgm:prSet/>
      <dgm:spPr/>
      <dgm:t>
        <a:bodyPr/>
        <a:lstStyle/>
        <a:p>
          <a:endParaRPr lang="en-US"/>
        </a:p>
      </dgm:t>
    </dgm:pt>
    <dgm:pt modelId="{1035183A-A43C-4889-A92C-F5624E6CFE82}" type="sibTrans" cxnId="{511A26B4-A743-4E73-A99F-F6FE4BFEBEC7}">
      <dgm:prSet/>
      <dgm:spPr/>
      <dgm:t>
        <a:bodyPr/>
        <a:lstStyle/>
        <a:p>
          <a:endParaRPr lang="en-US"/>
        </a:p>
      </dgm:t>
    </dgm:pt>
    <dgm:pt modelId="{0E7729FB-424C-4B3B-8932-1B974F7B1C0D}">
      <dgm:prSet/>
      <dgm:spPr/>
      <dgm:t>
        <a:bodyPr/>
        <a:lstStyle/>
        <a:p>
          <a:r>
            <a:rPr lang="en-US" b="0" i="0" dirty="0"/>
            <a:t>Kafka 0.10.2.2</a:t>
          </a:r>
          <a:endParaRPr lang="en-US" dirty="0"/>
        </a:p>
      </dgm:t>
    </dgm:pt>
    <dgm:pt modelId="{C14CB7C8-2115-497C-BD63-623D52AD826C}" type="parTrans" cxnId="{7381A863-4423-4850-A3B6-9AD3697FFEBE}">
      <dgm:prSet/>
      <dgm:spPr/>
      <dgm:t>
        <a:bodyPr/>
        <a:lstStyle/>
        <a:p>
          <a:endParaRPr lang="en-US"/>
        </a:p>
      </dgm:t>
    </dgm:pt>
    <dgm:pt modelId="{FE801FEE-9FAC-4E44-BEFD-0C0C8FA13140}" type="sibTrans" cxnId="{7381A863-4423-4850-A3B6-9AD3697FFEBE}">
      <dgm:prSet/>
      <dgm:spPr/>
      <dgm:t>
        <a:bodyPr/>
        <a:lstStyle/>
        <a:p>
          <a:endParaRPr lang="en-US"/>
        </a:p>
      </dgm:t>
    </dgm:pt>
    <dgm:pt modelId="{C8F621D6-73F1-440B-9D20-2A4B0D6A8FFA}" type="pres">
      <dgm:prSet presAssocID="{880D2AB4-12E0-4F3E-9A3D-B1228A28432B}" presName="vert0" presStyleCnt="0">
        <dgm:presLayoutVars>
          <dgm:dir/>
          <dgm:animOne val="branch"/>
          <dgm:animLvl val="lvl"/>
        </dgm:presLayoutVars>
      </dgm:prSet>
      <dgm:spPr/>
    </dgm:pt>
    <dgm:pt modelId="{EBC48126-40E2-4178-AD3B-6FD03D4AA860}" type="pres">
      <dgm:prSet presAssocID="{DF3E3208-61C1-4BBD-BC7D-EFAF1224FD20}" presName="thickLine" presStyleLbl="alignNode1" presStyleIdx="0" presStyleCnt="6"/>
      <dgm:spPr/>
    </dgm:pt>
    <dgm:pt modelId="{86F73535-7804-459A-9454-CBCF7278056E}" type="pres">
      <dgm:prSet presAssocID="{DF3E3208-61C1-4BBD-BC7D-EFAF1224FD20}" presName="horz1" presStyleCnt="0"/>
      <dgm:spPr/>
    </dgm:pt>
    <dgm:pt modelId="{D47FF35E-E501-4C10-8F47-A09DC63FAF5D}" type="pres">
      <dgm:prSet presAssocID="{DF3E3208-61C1-4BBD-BC7D-EFAF1224FD20}" presName="tx1" presStyleLbl="revTx" presStyleIdx="0" presStyleCnt="6"/>
      <dgm:spPr/>
    </dgm:pt>
    <dgm:pt modelId="{97061822-D034-494F-AA00-240AC13D6292}" type="pres">
      <dgm:prSet presAssocID="{DF3E3208-61C1-4BBD-BC7D-EFAF1224FD20}" presName="vert1" presStyleCnt="0"/>
      <dgm:spPr/>
    </dgm:pt>
    <dgm:pt modelId="{79B83FD5-D585-4682-84A9-054AF49CFC43}" type="pres">
      <dgm:prSet presAssocID="{7C7B761A-0066-48B0-BB83-CA2FE0A06F53}" presName="thickLine" presStyleLbl="alignNode1" presStyleIdx="1" presStyleCnt="6"/>
      <dgm:spPr/>
    </dgm:pt>
    <dgm:pt modelId="{24CD8AE8-4F63-4A7D-AD81-79B915C40CED}" type="pres">
      <dgm:prSet presAssocID="{7C7B761A-0066-48B0-BB83-CA2FE0A06F53}" presName="horz1" presStyleCnt="0"/>
      <dgm:spPr/>
    </dgm:pt>
    <dgm:pt modelId="{7A50A14A-EBC0-4DEF-B56C-EF5A72E17559}" type="pres">
      <dgm:prSet presAssocID="{7C7B761A-0066-48B0-BB83-CA2FE0A06F53}" presName="tx1" presStyleLbl="revTx" presStyleIdx="1" presStyleCnt="6"/>
      <dgm:spPr/>
    </dgm:pt>
    <dgm:pt modelId="{9F87B480-8DC2-4CD5-939A-7AC80BB25190}" type="pres">
      <dgm:prSet presAssocID="{7C7B761A-0066-48B0-BB83-CA2FE0A06F53}" presName="vert1" presStyleCnt="0"/>
      <dgm:spPr/>
    </dgm:pt>
    <dgm:pt modelId="{89F5C12D-0CC3-44E6-91C5-3C5A6FB9EB53}" type="pres">
      <dgm:prSet presAssocID="{3CDA4AF7-832A-4792-B982-6BA0BD17CA01}" presName="thickLine" presStyleLbl="alignNode1" presStyleIdx="2" presStyleCnt="6"/>
      <dgm:spPr/>
    </dgm:pt>
    <dgm:pt modelId="{6263E3CB-92D6-4C93-AEB3-7F99B444F2C0}" type="pres">
      <dgm:prSet presAssocID="{3CDA4AF7-832A-4792-B982-6BA0BD17CA01}" presName="horz1" presStyleCnt="0"/>
      <dgm:spPr/>
    </dgm:pt>
    <dgm:pt modelId="{457028B2-5AB6-42D8-8CE9-3A8BA79ED34D}" type="pres">
      <dgm:prSet presAssocID="{3CDA4AF7-832A-4792-B982-6BA0BD17CA01}" presName="tx1" presStyleLbl="revTx" presStyleIdx="2" presStyleCnt="6"/>
      <dgm:spPr/>
    </dgm:pt>
    <dgm:pt modelId="{9DBE8A42-9038-4015-B976-49D27C7AB018}" type="pres">
      <dgm:prSet presAssocID="{3CDA4AF7-832A-4792-B982-6BA0BD17CA01}" presName="vert1" presStyleCnt="0"/>
      <dgm:spPr/>
    </dgm:pt>
    <dgm:pt modelId="{35FDAC97-7D46-448C-8432-FD39FF4197D4}" type="pres">
      <dgm:prSet presAssocID="{B0E969A8-B5A5-4442-9092-20A6F10162D2}" presName="thickLine" presStyleLbl="alignNode1" presStyleIdx="3" presStyleCnt="6"/>
      <dgm:spPr/>
    </dgm:pt>
    <dgm:pt modelId="{BB5655BA-86E9-44D3-BBE3-0E39B8299DB7}" type="pres">
      <dgm:prSet presAssocID="{B0E969A8-B5A5-4442-9092-20A6F10162D2}" presName="horz1" presStyleCnt="0"/>
      <dgm:spPr/>
    </dgm:pt>
    <dgm:pt modelId="{9556C790-CAD3-48A0-A28A-56D9411FD680}" type="pres">
      <dgm:prSet presAssocID="{B0E969A8-B5A5-4442-9092-20A6F10162D2}" presName="tx1" presStyleLbl="revTx" presStyleIdx="3" presStyleCnt="6"/>
      <dgm:spPr/>
    </dgm:pt>
    <dgm:pt modelId="{510A95AB-7242-41FD-89C2-7FD68C14CCB0}" type="pres">
      <dgm:prSet presAssocID="{B0E969A8-B5A5-4442-9092-20A6F10162D2}" presName="vert1" presStyleCnt="0"/>
      <dgm:spPr/>
    </dgm:pt>
    <dgm:pt modelId="{181F36EB-52C9-46A6-AA85-81616874E5B6}" type="pres">
      <dgm:prSet presAssocID="{761F8A20-299F-47EB-A0C3-AB554E18782C}" presName="thickLine" presStyleLbl="alignNode1" presStyleIdx="4" presStyleCnt="6"/>
      <dgm:spPr/>
    </dgm:pt>
    <dgm:pt modelId="{80973645-B8DF-41A8-8641-31706E8D7FC6}" type="pres">
      <dgm:prSet presAssocID="{761F8A20-299F-47EB-A0C3-AB554E18782C}" presName="horz1" presStyleCnt="0"/>
      <dgm:spPr/>
    </dgm:pt>
    <dgm:pt modelId="{6A1026E5-082E-4C77-A198-745AA3C96289}" type="pres">
      <dgm:prSet presAssocID="{761F8A20-299F-47EB-A0C3-AB554E18782C}" presName="tx1" presStyleLbl="revTx" presStyleIdx="4" presStyleCnt="6"/>
      <dgm:spPr/>
    </dgm:pt>
    <dgm:pt modelId="{A392A72E-4906-4305-B81E-FCEE3290E82D}" type="pres">
      <dgm:prSet presAssocID="{761F8A20-299F-47EB-A0C3-AB554E18782C}" presName="vert1" presStyleCnt="0"/>
      <dgm:spPr/>
    </dgm:pt>
    <dgm:pt modelId="{9823CACB-292D-4B1B-B9EC-21A23226F6EF}" type="pres">
      <dgm:prSet presAssocID="{0E7729FB-424C-4B3B-8932-1B974F7B1C0D}" presName="thickLine" presStyleLbl="alignNode1" presStyleIdx="5" presStyleCnt="6"/>
      <dgm:spPr/>
    </dgm:pt>
    <dgm:pt modelId="{FCEE2534-C1A4-4646-ACF8-E79028A5E88D}" type="pres">
      <dgm:prSet presAssocID="{0E7729FB-424C-4B3B-8932-1B974F7B1C0D}" presName="horz1" presStyleCnt="0"/>
      <dgm:spPr/>
    </dgm:pt>
    <dgm:pt modelId="{8EE50974-5701-4B23-8616-CB952C97889C}" type="pres">
      <dgm:prSet presAssocID="{0E7729FB-424C-4B3B-8932-1B974F7B1C0D}" presName="tx1" presStyleLbl="revTx" presStyleIdx="5" presStyleCnt="6"/>
      <dgm:spPr/>
    </dgm:pt>
    <dgm:pt modelId="{722C7269-76AF-42CE-9A67-B7227A5958C1}" type="pres">
      <dgm:prSet presAssocID="{0E7729FB-424C-4B3B-8932-1B974F7B1C0D}" presName="vert1" presStyleCnt="0"/>
      <dgm:spPr/>
    </dgm:pt>
  </dgm:ptLst>
  <dgm:cxnLst>
    <dgm:cxn modelId="{87132400-44F4-45D4-8A66-C87C146B82F7}" srcId="{880D2AB4-12E0-4F3E-9A3D-B1228A28432B}" destId="{DF3E3208-61C1-4BBD-BC7D-EFAF1224FD20}" srcOrd="0" destOrd="0" parTransId="{B4D53404-BE0F-4DBA-AF2C-498CFCE0A60C}" sibTransId="{C8CF628D-D033-4E07-BF94-1A2611A84742}"/>
    <dgm:cxn modelId="{5B693406-E9AC-43BB-A030-E5B4CD262F36}" type="presOf" srcId="{DF3E3208-61C1-4BBD-BC7D-EFAF1224FD20}" destId="{D47FF35E-E501-4C10-8F47-A09DC63FAF5D}" srcOrd="0" destOrd="0" presId="urn:microsoft.com/office/officeart/2008/layout/LinedList"/>
    <dgm:cxn modelId="{DB360E13-18C7-4E8F-9A32-5595ABA09A87}" type="presOf" srcId="{3CDA4AF7-832A-4792-B982-6BA0BD17CA01}" destId="{457028B2-5AB6-42D8-8CE9-3A8BA79ED34D}" srcOrd="0" destOrd="0" presId="urn:microsoft.com/office/officeart/2008/layout/LinedList"/>
    <dgm:cxn modelId="{72AB6D31-E17D-468C-A6FB-7471CA1DE020}" srcId="{880D2AB4-12E0-4F3E-9A3D-B1228A28432B}" destId="{7C7B761A-0066-48B0-BB83-CA2FE0A06F53}" srcOrd="1" destOrd="0" parTransId="{70622083-32CD-44EC-B508-098B089B4FA6}" sibTransId="{70974044-C437-42DC-9146-146A874E443F}"/>
    <dgm:cxn modelId="{14DDBB3A-3BE9-4C01-908E-7B65C94D4EDB}" type="presOf" srcId="{0E7729FB-424C-4B3B-8932-1B974F7B1C0D}" destId="{8EE50974-5701-4B23-8616-CB952C97889C}" srcOrd="0" destOrd="0" presId="urn:microsoft.com/office/officeart/2008/layout/LinedList"/>
    <dgm:cxn modelId="{7381A863-4423-4850-A3B6-9AD3697FFEBE}" srcId="{880D2AB4-12E0-4F3E-9A3D-B1228A28432B}" destId="{0E7729FB-424C-4B3B-8932-1B974F7B1C0D}" srcOrd="5" destOrd="0" parTransId="{C14CB7C8-2115-497C-BD63-623D52AD826C}" sibTransId="{FE801FEE-9FAC-4E44-BEFD-0C0C8FA13140}"/>
    <dgm:cxn modelId="{A7433E44-3690-48D1-A00D-55081FAF9735}" type="presOf" srcId="{880D2AB4-12E0-4F3E-9A3D-B1228A28432B}" destId="{C8F621D6-73F1-440B-9D20-2A4B0D6A8FFA}" srcOrd="0" destOrd="0" presId="urn:microsoft.com/office/officeart/2008/layout/LinedList"/>
    <dgm:cxn modelId="{CDF43A70-7AB9-4E78-9E12-18830B52E8AA}" type="presOf" srcId="{761F8A20-299F-47EB-A0C3-AB554E18782C}" destId="{6A1026E5-082E-4C77-A198-745AA3C96289}" srcOrd="0" destOrd="0" presId="urn:microsoft.com/office/officeart/2008/layout/LinedList"/>
    <dgm:cxn modelId="{6F883B7D-A7CC-4382-AFB2-384A44CCCABF}" srcId="{880D2AB4-12E0-4F3E-9A3D-B1228A28432B}" destId="{3CDA4AF7-832A-4792-B982-6BA0BD17CA01}" srcOrd="2" destOrd="0" parTransId="{B7AB77B0-76E6-4DB2-B183-36BC8089319A}" sibTransId="{DFCB2A95-1B6E-497A-B53B-E8EB5F20955E}"/>
    <dgm:cxn modelId="{D03EDAAC-1089-4365-9852-9E46CA8DC080}" type="presOf" srcId="{B0E969A8-B5A5-4442-9092-20A6F10162D2}" destId="{9556C790-CAD3-48A0-A28A-56D9411FD680}" srcOrd="0" destOrd="0" presId="urn:microsoft.com/office/officeart/2008/layout/LinedList"/>
    <dgm:cxn modelId="{511A26B4-A743-4E73-A99F-F6FE4BFEBEC7}" srcId="{880D2AB4-12E0-4F3E-9A3D-B1228A28432B}" destId="{761F8A20-299F-47EB-A0C3-AB554E18782C}" srcOrd="4" destOrd="0" parTransId="{8E368238-3C03-43C4-B2A0-B36DDA011E38}" sibTransId="{1035183A-A43C-4889-A92C-F5624E6CFE82}"/>
    <dgm:cxn modelId="{CEFC79BD-69CD-46F9-86C4-0B59E5F25A22}" type="presOf" srcId="{7C7B761A-0066-48B0-BB83-CA2FE0A06F53}" destId="{7A50A14A-EBC0-4DEF-B56C-EF5A72E17559}" srcOrd="0" destOrd="0" presId="urn:microsoft.com/office/officeart/2008/layout/LinedList"/>
    <dgm:cxn modelId="{7B70D6FE-75F5-4023-ADA1-27E68B7D1D88}" srcId="{880D2AB4-12E0-4F3E-9A3D-B1228A28432B}" destId="{B0E969A8-B5A5-4442-9092-20A6F10162D2}" srcOrd="3" destOrd="0" parTransId="{C334351E-80EA-4BD0-8CB2-495657F241D0}" sibTransId="{2BCF6565-2EFF-495C-9A8D-A5433DBCB930}"/>
    <dgm:cxn modelId="{87D4DF50-50EB-45B4-9911-8A3B6726F9F8}" type="presParOf" srcId="{C8F621D6-73F1-440B-9D20-2A4B0D6A8FFA}" destId="{EBC48126-40E2-4178-AD3B-6FD03D4AA860}" srcOrd="0" destOrd="0" presId="urn:microsoft.com/office/officeart/2008/layout/LinedList"/>
    <dgm:cxn modelId="{E6A2005B-5A74-429E-BDAD-133C3FC1F9C8}" type="presParOf" srcId="{C8F621D6-73F1-440B-9D20-2A4B0D6A8FFA}" destId="{86F73535-7804-459A-9454-CBCF7278056E}" srcOrd="1" destOrd="0" presId="urn:microsoft.com/office/officeart/2008/layout/LinedList"/>
    <dgm:cxn modelId="{CBEFB851-8ACE-40CA-8898-E001CA7C6266}" type="presParOf" srcId="{86F73535-7804-459A-9454-CBCF7278056E}" destId="{D47FF35E-E501-4C10-8F47-A09DC63FAF5D}" srcOrd="0" destOrd="0" presId="urn:microsoft.com/office/officeart/2008/layout/LinedList"/>
    <dgm:cxn modelId="{2DC63206-BC61-49B9-99E1-FDFE9AB42825}" type="presParOf" srcId="{86F73535-7804-459A-9454-CBCF7278056E}" destId="{97061822-D034-494F-AA00-240AC13D6292}" srcOrd="1" destOrd="0" presId="urn:microsoft.com/office/officeart/2008/layout/LinedList"/>
    <dgm:cxn modelId="{5994AFC0-68A1-45A8-8EF4-85BD1252CB73}" type="presParOf" srcId="{C8F621D6-73F1-440B-9D20-2A4B0D6A8FFA}" destId="{79B83FD5-D585-4682-84A9-054AF49CFC43}" srcOrd="2" destOrd="0" presId="urn:microsoft.com/office/officeart/2008/layout/LinedList"/>
    <dgm:cxn modelId="{7F02320B-A100-4768-AC9C-5D3228C2DA25}" type="presParOf" srcId="{C8F621D6-73F1-440B-9D20-2A4B0D6A8FFA}" destId="{24CD8AE8-4F63-4A7D-AD81-79B915C40CED}" srcOrd="3" destOrd="0" presId="urn:microsoft.com/office/officeart/2008/layout/LinedList"/>
    <dgm:cxn modelId="{17067D31-EA08-4CA2-B86E-10B64E047573}" type="presParOf" srcId="{24CD8AE8-4F63-4A7D-AD81-79B915C40CED}" destId="{7A50A14A-EBC0-4DEF-B56C-EF5A72E17559}" srcOrd="0" destOrd="0" presId="urn:microsoft.com/office/officeart/2008/layout/LinedList"/>
    <dgm:cxn modelId="{89B3744E-AF0F-4F09-B270-392469595288}" type="presParOf" srcId="{24CD8AE8-4F63-4A7D-AD81-79B915C40CED}" destId="{9F87B480-8DC2-4CD5-939A-7AC80BB25190}" srcOrd="1" destOrd="0" presId="urn:microsoft.com/office/officeart/2008/layout/LinedList"/>
    <dgm:cxn modelId="{971B1E44-E208-48BB-9AD6-719ECA80D067}" type="presParOf" srcId="{C8F621D6-73F1-440B-9D20-2A4B0D6A8FFA}" destId="{89F5C12D-0CC3-44E6-91C5-3C5A6FB9EB53}" srcOrd="4" destOrd="0" presId="urn:microsoft.com/office/officeart/2008/layout/LinedList"/>
    <dgm:cxn modelId="{41FD519B-CC0F-43BF-84A3-A7F12801EE9C}" type="presParOf" srcId="{C8F621D6-73F1-440B-9D20-2A4B0D6A8FFA}" destId="{6263E3CB-92D6-4C93-AEB3-7F99B444F2C0}" srcOrd="5" destOrd="0" presId="urn:microsoft.com/office/officeart/2008/layout/LinedList"/>
    <dgm:cxn modelId="{8C159C3C-CA9B-4F66-BB8B-23A3F214F3A1}" type="presParOf" srcId="{6263E3CB-92D6-4C93-AEB3-7F99B444F2C0}" destId="{457028B2-5AB6-42D8-8CE9-3A8BA79ED34D}" srcOrd="0" destOrd="0" presId="urn:microsoft.com/office/officeart/2008/layout/LinedList"/>
    <dgm:cxn modelId="{6CF7F513-B08B-4A20-8DEE-C458F391E2AF}" type="presParOf" srcId="{6263E3CB-92D6-4C93-AEB3-7F99B444F2C0}" destId="{9DBE8A42-9038-4015-B976-49D27C7AB018}" srcOrd="1" destOrd="0" presId="urn:microsoft.com/office/officeart/2008/layout/LinedList"/>
    <dgm:cxn modelId="{B82F5EE5-F520-4A02-B8D2-D88212FD2936}" type="presParOf" srcId="{C8F621D6-73F1-440B-9D20-2A4B0D6A8FFA}" destId="{35FDAC97-7D46-448C-8432-FD39FF4197D4}" srcOrd="6" destOrd="0" presId="urn:microsoft.com/office/officeart/2008/layout/LinedList"/>
    <dgm:cxn modelId="{6301E37F-AF95-4474-A60F-85F1AD0B3703}" type="presParOf" srcId="{C8F621D6-73F1-440B-9D20-2A4B0D6A8FFA}" destId="{BB5655BA-86E9-44D3-BBE3-0E39B8299DB7}" srcOrd="7" destOrd="0" presId="urn:microsoft.com/office/officeart/2008/layout/LinedList"/>
    <dgm:cxn modelId="{B4506C15-78B6-40B8-A71C-F8B22E8D86C0}" type="presParOf" srcId="{BB5655BA-86E9-44D3-BBE3-0E39B8299DB7}" destId="{9556C790-CAD3-48A0-A28A-56D9411FD680}" srcOrd="0" destOrd="0" presId="urn:microsoft.com/office/officeart/2008/layout/LinedList"/>
    <dgm:cxn modelId="{00D32D1D-38EE-47DE-8690-8F4D15EF9F87}" type="presParOf" srcId="{BB5655BA-86E9-44D3-BBE3-0E39B8299DB7}" destId="{510A95AB-7242-41FD-89C2-7FD68C14CCB0}" srcOrd="1" destOrd="0" presId="urn:microsoft.com/office/officeart/2008/layout/LinedList"/>
    <dgm:cxn modelId="{D9837607-A92F-413F-83A2-DC2DBC38D51A}" type="presParOf" srcId="{C8F621D6-73F1-440B-9D20-2A4B0D6A8FFA}" destId="{181F36EB-52C9-46A6-AA85-81616874E5B6}" srcOrd="8" destOrd="0" presId="urn:microsoft.com/office/officeart/2008/layout/LinedList"/>
    <dgm:cxn modelId="{F8993A74-B7CA-4886-A2AF-98AA6097D785}" type="presParOf" srcId="{C8F621D6-73F1-440B-9D20-2A4B0D6A8FFA}" destId="{80973645-B8DF-41A8-8641-31706E8D7FC6}" srcOrd="9" destOrd="0" presId="urn:microsoft.com/office/officeart/2008/layout/LinedList"/>
    <dgm:cxn modelId="{C4B2773B-E30C-41C1-8BC0-63D87B488737}" type="presParOf" srcId="{80973645-B8DF-41A8-8641-31706E8D7FC6}" destId="{6A1026E5-082E-4C77-A198-745AA3C96289}" srcOrd="0" destOrd="0" presId="urn:microsoft.com/office/officeart/2008/layout/LinedList"/>
    <dgm:cxn modelId="{E11A6ECE-1815-470A-B43E-E3C0FF6B01B3}" type="presParOf" srcId="{80973645-B8DF-41A8-8641-31706E8D7FC6}" destId="{A392A72E-4906-4305-B81E-FCEE3290E82D}" srcOrd="1" destOrd="0" presId="urn:microsoft.com/office/officeart/2008/layout/LinedList"/>
    <dgm:cxn modelId="{2A4C6988-C7C1-473F-A6F5-9C8D51469811}" type="presParOf" srcId="{C8F621D6-73F1-440B-9D20-2A4B0D6A8FFA}" destId="{9823CACB-292D-4B1B-B9EC-21A23226F6EF}" srcOrd="10" destOrd="0" presId="urn:microsoft.com/office/officeart/2008/layout/LinedList"/>
    <dgm:cxn modelId="{9936BD1E-C6CE-4B04-8067-154C5BFD40EB}" type="presParOf" srcId="{C8F621D6-73F1-440B-9D20-2A4B0D6A8FFA}" destId="{FCEE2534-C1A4-4646-ACF8-E79028A5E88D}" srcOrd="11" destOrd="0" presId="urn:microsoft.com/office/officeart/2008/layout/LinedList"/>
    <dgm:cxn modelId="{F1409806-23DF-46C2-AC55-CDCAFCC6476D}" type="presParOf" srcId="{FCEE2534-C1A4-4646-ACF8-E79028A5E88D}" destId="{8EE50974-5701-4B23-8616-CB952C97889C}" srcOrd="0" destOrd="0" presId="urn:microsoft.com/office/officeart/2008/layout/LinedList"/>
    <dgm:cxn modelId="{42642E98-3031-4347-8ACB-128B9E49C9B4}" type="presParOf" srcId="{FCEE2534-C1A4-4646-ACF8-E79028A5E88D}" destId="{722C7269-76AF-42CE-9A67-B7227A5958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48126-40E2-4178-AD3B-6FD03D4AA860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7FF35E-E501-4C10-8F47-A09DC63FAF5D}">
      <dsp:nvSpPr>
        <dsp:cNvPr id="0" name=""/>
        <dsp:cNvSpPr/>
      </dsp:nvSpPr>
      <dsp:spPr>
        <a:xfrm>
          <a:off x="0" y="2232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Cloudera Quickstart VM 5.13.0</a:t>
          </a:r>
          <a:endParaRPr lang="en-US" sz="3300" kern="1200"/>
        </a:p>
      </dsp:txBody>
      <dsp:txXfrm>
        <a:off x="0" y="2232"/>
        <a:ext cx="6496050" cy="761255"/>
      </dsp:txXfrm>
    </dsp:sp>
    <dsp:sp modelId="{79B83FD5-D585-4682-84A9-054AF49CFC43}">
      <dsp:nvSpPr>
        <dsp:cNvPr id="0" name=""/>
        <dsp:cNvSpPr/>
      </dsp:nvSpPr>
      <dsp:spPr>
        <a:xfrm>
          <a:off x="0" y="763488"/>
          <a:ext cx="6496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50A14A-EBC0-4DEF-B56C-EF5A72E17559}">
      <dsp:nvSpPr>
        <dsp:cNvPr id="0" name=""/>
        <dsp:cNvSpPr/>
      </dsp:nvSpPr>
      <dsp:spPr>
        <a:xfrm>
          <a:off x="0" y="763488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Java 8</a:t>
          </a:r>
          <a:endParaRPr lang="en-US" sz="3300" kern="1200" dirty="0"/>
        </a:p>
      </dsp:txBody>
      <dsp:txXfrm>
        <a:off x="0" y="763488"/>
        <a:ext cx="6496050" cy="761255"/>
      </dsp:txXfrm>
    </dsp:sp>
    <dsp:sp modelId="{89F5C12D-0CC3-44E6-91C5-3C5A6FB9EB53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7028B2-5AB6-42D8-8CE9-3A8BA79ED34D}">
      <dsp:nvSpPr>
        <dsp:cNvPr id="0" name=""/>
        <dsp:cNvSpPr/>
      </dsp:nvSpPr>
      <dsp:spPr>
        <a:xfrm>
          <a:off x="0" y="1524744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Hadoop 2.6.0</a:t>
          </a:r>
          <a:endParaRPr lang="en-US" sz="3300" kern="1200" dirty="0"/>
        </a:p>
      </dsp:txBody>
      <dsp:txXfrm>
        <a:off x="0" y="1524744"/>
        <a:ext cx="6496050" cy="761255"/>
      </dsp:txXfrm>
    </dsp:sp>
    <dsp:sp modelId="{35FDAC97-7D46-448C-8432-FD39FF4197D4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56C790-CAD3-48A0-A28A-56D9411FD680}">
      <dsp:nvSpPr>
        <dsp:cNvPr id="0" name=""/>
        <dsp:cNvSpPr/>
      </dsp:nvSpPr>
      <dsp:spPr>
        <a:xfrm>
          <a:off x="0" y="2286000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Spark 2.4.3</a:t>
          </a:r>
          <a:endParaRPr lang="en-US" sz="3300" kern="1200" dirty="0"/>
        </a:p>
      </dsp:txBody>
      <dsp:txXfrm>
        <a:off x="0" y="2286000"/>
        <a:ext cx="6496050" cy="761255"/>
      </dsp:txXfrm>
    </dsp:sp>
    <dsp:sp modelId="{181F36EB-52C9-46A6-AA85-81616874E5B6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1026E5-082E-4C77-A198-745AA3C96289}">
      <dsp:nvSpPr>
        <dsp:cNvPr id="0" name=""/>
        <dsp:cNvSpPr/>
      </dsp:nvSpPr>
      <dsp:spPr>
        <a:xfrm>
          <a:off x="0" y="3047255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HBase 1.2.0</a:t>
          </a:r>
          <a:endParaRPr lang="en-US" sz="3300" kern="1200" dirty="0"/>
        </a:p>
      </dsp:txBody>
      <dsp:txXfrm>
        <a:off x="0" y="3047255"/>
        <a:ext cx="6496050" cy="761255"/>
      </dsp:txXfrm>
    </dsp:sp>
    <dsp:sp modelId="{9823CACB-292D-4B1B-B9EC-21A23226F6EF}">
      <dsp:nvSpPr>
        <dsp:cNvPr id="0" name=""/>
        <dsp:cNvSpPr/>
      </dsp:nvSpPr>
      <dsp:spPr>
        <a:xfrm>
          <a:off x="0" y="3808511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E50974-5701-4B23-8616-CB952C97889C}">
      <dsp:nvSpPr>
        <dsp:cNvPr id="0" name=""/>
        <dsp:cNvSpPr/>
      </dsp:nvSpPr>
      <dsp:spPr>
        <a:xfrm>
          <a:off x="0" y="3808511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Kafka 0.10.2.2</a:t>
          </a:r>
          <a:endParaRPr lang="en-US" sz="3300" kern="1200" dirty="0"/>
        </a:p>
      </dsp:txBody>
      <dsp:txXfrm>
        <a:off x="0" y="3808511"/>
        <a:ext cx="6496050" cy="761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47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2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7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983EA6-3E09-40EE-BECD-732236E529C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3BDFD-20B7-4C28-8EF1-01A7A00D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5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kai.cs.miu.edu/portal/site/6f7ec673-04a6-423c-97fe-7a548e284ebf/tool/71ce44fe-c202-46b5-9202-da1589afcf9d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Munkhbayar/BdtFinalProject" TargetMode="External"/><Relationship Id="rId5" Type="http://schemas.openxmlformats.org/officeDocument/2006/relationships/hyperlink" Target="https://spark.apache.org/docs/1.0.1/streaming-programming-guide.html" TargetMode="External"/><Relationship Id="rId4" Type="http://schemas.openxmlformats.org/officeDocument/2006/relationships/hyperlink" Target="https://kafka.apach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2D762B1-40CF-72EB-EA29-D19684380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8" r="-1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99C79-F8D7-9C71-0D20-560D82A28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Big Data Technology (CS523)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E813-673A-8535-206E-52238DA9B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Professor Mrudula Mukadam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Student Munkhbayar Enkhbaatar (613467)</a:t>
            </a:r>
          </a:p>
        </p:txBody>
      </p:sp>
    </p:spTree>
    <p:extLst>
      <p:ext uri="{BB962C8B-B14F-4D97-AF65-F5344CB8AC3E}">
        <p14:creationId xmlns:p14="http://schemas.microsoft.com/office/powerpoint/2010/main" val="251015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C18C9-2240-B471-6BCF-6F717D6E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95" y="2356467"/>
            <a:ext cx="3505495" cy="874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259FC2D-3FFE-DBF6-99E7-6E509CDDD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5608319" y="1773224"/>
            <a:ext cx="5614835" cy="3158333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5F23C-F493-B063-CBE0-7C6AEDCD0C5E}"/>
              </a:ext>
            </a:extLst>
          </p:cNvPr>
          <p:cNvSpPr txBox="1"/>
          <p:nvPr/>
        </p:nvSpPr>
        <p:spPr>
          <a:xfrm>
            <a:off x="447040" y="3563373"/>
            <a:ext cx="4192016" cy="1694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References: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3"/>
              </a:rPr>
              <a:t>BDT lectures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4"/>
              </a:rPr>
              <a:t>Kafka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5"/>
              </a:rPr>
              <a:t>Spark Streaming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6"/>
              </a:rPr>
              <a:t>Project’s GitHub URL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320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1A292-C795-BA97-3DBA-2C3697EB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Project: DataScience Job Salaries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3624CF-6E51-4B4B-7F05-06BD07A8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976549"/>
            <a:ext cx="5449889" cy="490489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3755-5AEF-1B71-2F77-3B614BB6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Gets the top-rated jobs in the Data Science domain data and stores into the </a:t>
            </a:r>
            <a:r>
              <a:rPr lang="en-US" dirty="0" err="1">
                <a:solidFill>
                  <a:srgbClr val="EBEBEB"/>
                </a:solidFill>
              </a:rPr>
              <a:t>Hbase</a:t>
            </a:r>
            <a:r>
              <a:rPr lang="en-US" dirty="0">
                <a:solidFill>
                  <a:srgbClr val="EBEBEB"/>
                </a:solidFill>
              </a:rPr>
              <a:t> using Kafka and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276984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93159F-5132-421B-141F-925E69E1BEFA}"/>
              </a:ext>
            </a:extLst>
          </p:cNvPr>
          <p:cNvSpPr/>
          <p:nvPr/>
        </p:nvSpPr>
        <p:spPr>
          <a:xfrm>
            <a:off x="9268124" y="2242820"/>
            <a:ext cx="2182322" cy="1605280"/>
          </a:xfrm>
          <a:prstGeom prst="rect">
            <a:avLst/>
          </a:prstGeom>
          <a:effectLst>
            <a:outerShdw blurRad="482600" dist="50800" dir="540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90355D-BE6E-4DCC-9C31-902EAD4F79C8}"/>
              </a:ext>
            </a:extLst>
          </p:cNvPr>
          <p:cNvSpPr/>
          <p:nvPr/>
        </p:nvSpPr>
        <p:spPr>
          <a:xfrm>
            <a:off x="5804832" y="2242820"/>
            <a:ext cx="2526368" cy="1605280"/>
          </a:xfrm>
          <a:prstGeom prst="rect">
            <a:avLst/>
          </a:prstGeom>
          <a:effectLst>
            <a:outerShdw blurRad="482600" dist="50800" dir="540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54E4D-DB72-A7C1-3487-7B4CD4EDC053}"/>
              </a:ext>
            </a:extLst>
          </p:cNvPr>
          <p:cNvSpPr/>
          <p:nvPr/>
        </p:nvSpPr>
        <p:spPr>
          <a:xfrm>
            <a:off x="3260354" y="2225040"/>
            <a:ext cx="1726894" cy="1605280"/>
          </a:xfrm>
          <a:prstGeom prst="rect">
            <a:avLst/>
          </a:prstGeom>
          <a:effectLst>
            <a:outerShdw blurRad="482600" dist="50800" dir="540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1B28B-A40C-F5E4-AA82-3701D3099670}"/>
              </a:ext>
            </a:extLst>
          </p:cNvPr>
          <p:cNvSpPr/>
          <p:nvPr/>
        </p:nvSpPr>
        <p:spPr>
          <a:xfrm>
            <a:off x="782626" y="2225040"/>
            <a:ext cx="1726894" cy="1605280"/>
          </a:xfrm>
          <a:prstGeom prst="rect">
            <a:avLst/>
          </a:prstGeom>
          <a:effectLst>
            <a:outerShdw blurRad="482600" dist="50800" dir="540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1977C-578B-6700-4621-3AE72381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EAEC80C-F8E2-4F8C-E6D0-CEADC747F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26" y="2323110"/>
            <a:ext cx="1584808" cy="140053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73DB6DA-13D5-1F82-F2E5-2CACF5CC9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77" y="2323110"/>
            <a:ext cx="1400531" cy="1400531"/>
          </a:xfrm>
          <a:prstGeom prst="rect">
            <a:avLst/>
          </a:prstGeom>
        </p:spPr>
      </p:pic>
      <p:pic>
        <p:nvPicPr>
          <p:cNvPr id="12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874DC766-C6C1-F9C6-9A8B-EB8DDD18F2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5" t="14498" r="6919" b="21860"/>
          <a:stretch/>
        </p:blipFill>
        <p:spPr>
          <a:xfrm>
            <a:off x="5934213" y="2323110"/>
            <a:ext cx="2314926" cy="140053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F95A6112-2C72-039F-94FC-AE5005107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84" y="2345195"/>
            <a:ext cx="1926551" cy="140053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7F7208-EF48-7060-582E-5296C3947C2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509520" y="3027680"/>
            <a:ext cx="750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D78E32-02A6-DA4D-0761-8FC121AF5FA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987248" y="3027680"/>
            <a:ext cx="817584" cy="1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99FCE-6133-D8A7-3049-7A9774025DD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331200" y="3045460"/>
            <a:ext cx="936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8C5407-70BC-7F64-435E-4115C2EFDE9B}"/>
              </a:ext>
            </a:extLst>
          </p:cNvPr>
          <p:cNvSpPr txBox="1"/>
          <p:nvPr/>
        </p:nvSpPr>
        <p:spPr>
          <a:xfrm>
            <a:off x="782626" y="4328161"/>
            <a:ext cx="17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C55AF9-C004-2B39-B02C-0B4A9E3116E3}"/>
              </a:ext>
            </a:extLst>
          </p:cNvPr>
          <p:cNvSpPr txBox="1"/>
          <p:nvPr/>
        </p:nvSpPr>
        <p:spPr>
          <a:xfrm>
            <a:off x="3260354" y="4328161"/>
            <a:ext cx="17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3419F-0EF3-5027-882B-492BE0A11556}"/>
              </a:ext>
            </a:extLst>
          </p:cNvPr>
          <p:cNvSpPr txBox="1"/>
          <p:nvPr/>
        </p:nvSpPr>
        <p:spPr>
          <a:xfrm>
            <a:off x="6204569" y="4328161"/>
            <a:ext cx="17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DF14E6-DE29-87C1-B899-ABFF0AF20E5D}"/>
              </a:ext>
            </a:extLst>
          </p:cNvPr>
          <p:cNvSpPr txBox="1"/>
          <p:nvPr/>
        </p:nvSpPr>
        <p:spPr>
          <a:xfrm>
            <a:off x="9479712" y="4328161"/>
            <a:ext cx="17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336036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E7BDC-23B4-14E8-27BD-B2A8E6A0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Environment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1780D5-769C-84C8-B81C-D2F857368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3223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819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33AB9-7BE8-32C6-C023-25DE0A0F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Data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36D2-C31D-A591-06C5-5BF36963D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DS salaries dataset contains the last 3 years of salary information of DS jobs like data scientist, data analyst, machine learning engineer, etc.</a:t>
            </a:r>
          </a:p>
          <a:p>
            <a:r>
              <a:rPr lang="en-US" sz="1400">
                <a:solidFill>
                  <a:srgbClr val="FFFFFF"/>
                </a:solidFill>
              </a:rPr>
              <a:t>Dataset type: CSV file</a:t>
            </a:r>
          </a:p>
          <a:p>
            <a:r>
              <a:rPr lang="en-US" sz="1400">
                <a:solidFill>
                  <a:srgbClr val="FFFFFF"/>
                </a:solidFill>
              </a:rPr>
              <a:t>Resource: www.kaggle.com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632F97-EEB4-5091-2BC5-A832C709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16297" r="10083" b="6601"/>
          <a:stretch/>
        </p:blipFill>
        <p:spPr>
          <a:xfrm>
            <a:off x="4569001" y="1341120"/>
            <a:ext cx="7503618" cy="51409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051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E25F7-6D45-B683-B20D-5FBBA4BE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Kafka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DDCF-E42F-1CAC-A161-6CC917EA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Utilized Kafka to build a streaming data pipeline and ingest dataset.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3DD14-3180-9216-80CC-FABAD4212C4A}"/>
              </a:ext>
            </a:extLst>
          </p:cNvPr>
          <p:cNvSpPr txBox="1"/>
          <p:nvPr/>
        </p:nvSpPr>
        <p:spPr>
          <a:xfrm>
            <a:off x="4618509" y="2375452"/>
            <a:ext cx="748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bin/kafka-topics.sh --create --zookeeper localhost:2181 \</a:t>
            </a:r>
          </a:p>
          <a:p>
            <a:r>
              <a:rPr lang="en-US" dirty="0"/>
              <a:t>--replication-factor 1 --partitions 1 --topic test-topic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EA18B-F765-A62A-8086-3E854D6418EB}"/>
              </a:ext>
            </a:extLst>
          </p:cNvPr>
          <p:cNvSpPr txBox="1"/>
          <p:nvPr/>
        </p:nvSpPr>
        <p:spPr>
          <a:xfrm>
            <a:off x="4632829" y="1854820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Creating topic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1570B-DC95-02BA-FF47-A6D7ECB178DB}"/>
              </a:ext>
            </a:extLst>
          </p:cNvPr>
          <p:cNvSpPr txBox="1"/>
          <p:nvPr/>
        </p:nvSpPr>
        <p:spPr>
          <a:xfrm>
            <a:off x="4578291" y="3298782"/>
            <a:ext cx="297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Producing data from 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36CC7-DCE4-9577-6209-A0FF4D755DCA}"/>
              </a:ext>
            </a:extLst>
          </p:cNvPr>
          <p:cNvSpPr txBox="1"/>
          <p:nvPr/>
        </p:nvSpPr>
        <p:spPr>
          <a:xfrm>
            <a:off x="4632829" y="3760447"/>
            <a:ext cx="728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&gt;tail -n +2  ~/workspace/</a:t>
            </a:r>
            <a:r>
              <a:rPr lang="en-US" dirty="0" err="1"/>
              <a:t>BdtFinalProject</a:t>
            </a:r>
            <a:r>
              <a:rPr lang="en-US" dirty="0"/>
              <a:t>/input/ds_salaries.csv \</a:t>
            </a:r>
          </a:p>
          <a:p>
            <a:r>
              <a:rPr lang="en-US" dirty="0"/>
              <a:t>| bin/kafka-console-producer.sh --broker-list localhost:9092 \</a:t>
            </a:r>
          </a:p>
          <a:p>
            <a:r>
              <a:rPr lang="en-US" dirty="0"/>
              <a:t>--topic test-topic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46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17FB-4CE6-46DF-01B3-DF5A07E9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Spark Streaming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99B4-DAE4-512F-B89F-0D6EFE33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Gets the incoming streaming data, creates the table to store data, processes it, and pushes it to the database.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C74A2E-3D32-0560-4647-FEF99DAC2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8074" r="19500" b="20749"/>
          <a:stretch/>
        </p:blipFill>
        <p:spPr>
          <a:xfrm>
            <a:off x="4507582" y="1277620"/>
            <a:ext cx="7643478" cy="5445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0141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93B9-CED5-5452-32E3-53B9E6D8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HBase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FF67E2-9032-DD58-9E6F-2B4668749C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0" t="42519" r="32250" b="33185"/>
          <a:stretch/>
        </p:blipFill>
        <p:spPr>
          <a:xfrm>
            <a:off x="5743961" y="5009867"/>
            <a:ext cx="5911716" cy="1700892"/>
          </a:xfrm>
          <a:prstGeom prst="rect">
            <a:avLst/>
          </a:prstGeom>
          <a:effectLst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6687-9F49-D164-75FF-40574F1F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Stores the data.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7082F3-66F0-9A98-EFCC-6BD786338A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19556" r="750" b="19259"/>
          <a:stretch/>
        </p:blipFill>
        <p:spPr>
          <a:xfrm>
            <a:off x="5553492" y="1152983"/>
            <a:ext cx="6594920" cy="37096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035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0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2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3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4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6DBD8A8-6CAD-E1BB-DAC8-ED0DA8713E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9" r="37809" b="8889"/>
          <a:stretch/>
        </p:blipFill>
        <p:spPr>
          <a:xfrm>
            <a:off x="635763" y="76201"/>
            <a:ext cx="9802049" cy="4114334"/>
          </a:xfrm>
          <a:prstGeom prst="rect">
            <a:avLst/>
          </a:prstGeom>
          <a:effectLst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F7403-0F62-A216-C710-FF75A3F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6050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956</TotalTime>
  <Words>221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Big Data Technology (CS523)</vt:lpstr>
      <vt:lpstr>Project: DataScience Job Salaries</vt:lpstr>
      <vt:lpstr>Data Flow Diagram</vt:lpstr>
      <vt:lpstr>Environment</vt:lpstr>
      <vt:lpstr>Data</vt:lpstr>
      <vt:lpstr>Kafka</vt:lpstr>
      <vt:lpstr>Spark Streaming</vt:lpstr>
      <vt:lpstr>HBase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 (CS523)</dc:title>
  <dc:creator>Munkh-erdene Enkhtaivan</dc:creator>
  <cp:lastModifiedBy>Munkh-Erdene</cp:lastModifiedBy>
  <cp:revision>8</cp:revision>
  <dcterms:created xsi:type="dcterms:W3CDTF">2022-09-26T01:18:59Z</dcterms:created>
  <dcterms:modified xsi:type="dcterms:W3CDTF">2022-09-26T17:15:39Z</dcterms:modified>
</cp:coreProperties>
</file>