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5A6F-9D4D-9C61-43E3-F64E6C6C9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DF5D4-4ED5-8AD6-8E2D-89B007812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B4061-5CCD-2EA6-6AB4-85927534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5F2-19B3-4B61-9BE9-0CB60B99786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2CDC2-D94F-C45B-C914-A6482FA9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8223F-1B8F-FA5D-CB7F-F05E0D7F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F23C-F80D-4A89-88B5-23EFAB4A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6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A44B-2851-4A8B-6B4F-A18C4571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7A9C8-F199-682B-FC8A-1656BA387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CFB71-C0E4-EA1F-98CC-1C4DF654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5F2-19B3-4B61-9BE9-0CB60B99786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20156-6B9C-21B0-7659-F944D495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64A27-C18D-98A5-5EF4-D4B2C99A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F23C-F80D-4A89-88B5-23EFAB4A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470BB-CA47-54F0-C1AE-969117AF6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45C21-F7D3-6DA8-D35A-D306747ED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48330-2988-AAEC-2F7E-011B41E5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5F2-19B3-4B61-9BE9-0CB60B99786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D8B4-CBC1-D192-24B2-248E651E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26893-0103-3153-9B48-AF7A6C74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F23C-F80D-4A89-88B5-23EFAB4A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1BBE-D7DB-49EA-5CA6-8979A09B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27C3-78D6-8702-0D61-CC239F101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63B06-CB4E-95D2-4D00-3B798072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5F2-19B3-4B61-9BE9-0CB60B99786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7856B-C746-B0E4-F063-185989E4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7DFBC-15B7-874A-C095-C0AD20DB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F23C-F80D-4A89-88B5-23EFAB4A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8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B042-2838-E7F7-2E70-73021CF7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AEA46-109B-C2BE-56E4-4865C9A8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51E3-EB40-F9E4-55CA-99B85AC0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5F2-19B3-4B61-9BE9-0CB60B99786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CC57B-7E46-66B7-36A2-4C3E31F8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82D0D-8A60-1358-D0EC-CA9CC52E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F23C-F80D-4A89-88B5-23EFAB4A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0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929C-3C32-6221-7AA2-EB17DD5E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DD38-ACC4-4CC3-A062-5F426A928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8DBE-C369-2281-2159-0FC4541A6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E577E-4B1B-0691-E236-0B0B819D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5F2-19B3-4B61-9BE9-0CB60B99786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D3FF9-BD72-AEE9-31A8-95CCA57E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56FA6-6692-2706-A695-187A9836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F23C-F80D-4A89-88B5-23EFAB4A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6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D10C-79F8-40CC-9B4E-D1792D79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4848C-9D53-9AFB-E305-8E9DB516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407AA-4859-C704-325A-59F386167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6AF45-657A-F6C8-70EA-B6423E351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BA127-CCFF-813A-1011-6AC60F9C6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84A60-2478-B4CA-BB6E-ADDDF4BC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5F2-19B3-4B61-9BE9-0CB60B99786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56D3D-DD6B-6D5C-F6C2-D8DD141C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585E8-BC2B-4E3E-FD30-ED553763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F23C-F80D-4A89-88B5-23EFAB4A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1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2751-3F3C-6878-6442-4223A362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335D1-3E7A-E7C6-0B1A-7D83A89C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5F2-19B3-4B61-9BE9-0CB60B99786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A9A61-CA08-59C9-1395-EBFCC6CA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A58A4-49A9-3673-FA08-C63117E4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F23C-F80D-4A89-88B5-23EFAB4A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5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03AE7-3DBB-E4E0-C2A8-89CDFC63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5F2-19B3-4B61-9BE9-0CB60B99786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C66C9-0B41-8B0B-9204-B1C333E1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54E4C-646D-2259-D286-8AD4B922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F23C-F80D-4A89-88B5-23EFAB4A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5F96-408F-A837-6B28-EDF513A6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68CD1-BA8A-F5FB-C8EA-303CF695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F3BAD-DA20-F5C5-3A36-17F1213AD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4864D-5960-F566-3566-5AB0AC6B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5F2-19B3-4B61-9BE9-0CB60B99786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90021-C14B-C60D-24C9-78903557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29F85-8836-6629-8692-FAF3B214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F23C-F80D-4A89-88B5-23EFAB4A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7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AFAD-D857-3C9C-8D01-1B74A0F7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4DA98-20FA-F737-92E9-D286549F2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47378-CAB6-76FC-AD89-E0E79B2DA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B7DAC-087A-226B-65FC-01D155A0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5F2-19B3-4B61-9BE9-0CB60B99786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4E219-16CA-A9B8-7748-BC9311D8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4D10B-55F9-DF40-7E9B-DE2E7FDA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F23C-F80D-4A89-88B5-23EFAB4A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BC755-CB66-BD28-5DD6-5C66762D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23BBD-3289-D30C-FFD9-56060CB27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3B4FA-89CE-9FA5-3380-643E63E0C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9B5F2-19B3-4B61-9BE9-0CB60B99786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DCCA7-1B84-6F35-A2DA-8D8E6E692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B2657-28F7-7E2D-EACC-F82CC3145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F23C-F80D-4A89-88B5-23EFAB4A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8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460D-9E94-5F44-7C74-104085953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054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AD939-8A1A-FE62-E5F0-ED283943D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Thuận-2001207186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Phúc Thịnh-2001200613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6C70-4CA0-6751-AEDD-F5E6E186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97FD0-AC80-E85D-FA5C-0DC5ACACD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454" y="1690687"/>
            <a:ext cx="10058400" cy="48021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217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1005-5EEC-3B73-8133-92A32EF4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A1A69-41DE-C056-D4CF-F2012F082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1690688"/>
            <a:ext cx="10225454" cy="48021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4686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4CE9-9922-34DA-4820-3BE8A7C4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213AE6-D541-3961-F9B1-C50DF5001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301" y="1834418"/>
            <a:ext cx="464847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3A47F-DBE2-9B50-04E3-105D6C481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731" y="1834418"/>
            <a:ext cx="4852276" cy="4434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8526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16DC-5062-E70D-2627-5ABB2129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808FF9-2748-40B1-8AD0-D101AD8B2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62" y="1512277"/>
            <a:ext cx="5206529" cy="48093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BF6113-76B1-4290-C3A6-81C77B832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870" y="1498845"/>
            <a:ext cx="6093198" cy="4893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609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F5EE-943E-CE35-B0DA-973B3785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4737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733A5-2D82-136D-E941-E2F3A112D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202" y="1602765"/>
            <a:ext cx="10515600" cy="4791807"/>
          </a:xfrm>
        </p:spPr>
      </p:pic>
    </p:spTree>
    <p:extLst>
      <p:ext uri="{BB962C8B-B14F-4D97-AF65-F5344CB8AC3E}">
        <p14:creationId xmlns:p14="http://schemas.microsoft.com/office/powerpoint/2010/main" val="71054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2566-D215-DF4D-B6C4-8CA4290A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62FFF-21E9-1B32-4AE5-22B546233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404" y="1525221"/>
            <a:ext cx="10829192" cy="49676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2881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2162-0532-A12F-8CFA-8EB56ADF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2F2316-01EA-7D36-43F3-4E101AF87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277" y="1690688"/>
            <a:ext cx="10515599" cy="45104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8999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24C1-49EB-88B5-C799-544D5B75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126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37B40-FD98-EFA8-AFAE-3E37287E5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769" y="1576388"/>
            <a:ext cx="10709031" cy="49826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8940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C340-3F29-11D4-64ED-871B7486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91CBA8-46AE-5C23-53AA-0ECDC2381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861" y="1570649"/>
            <a:ext cx="10090638" cy="4768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608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91CA-4BC3-39C5-1647-AE35EE18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2321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218C8F-B549-4A7C-F0D1-5ED93D46E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403" y="1608992"/>
            <a:ext cx="10067193" cy="46558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5188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61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Đề tài: Vật liệu xây dựng</vt:lpstr>
      <vt:lpstr>Đăng nhập với đăng ký </vt:lpstr>
      <vt:lpstr>Thông tin tài khoản người dùng</vt:lpstr>
      <vt:lpstr>Danh sách kho</vt:lpstr>
      <vt:lpstr>Vật liệu trong kho hàng</vt:lpstr>
      <vt:lpstr>Nhập hàng và Hóa đơn</vt:lpstr>
      <vt:lpstr>Danh sách vật liệu</vt:lpstr>
      <vt:lpstr>Danh sách vật liệu</vt:lpstr>
      <vt:lpstr>Danh sách vật liệu</vt:lpstr>
      <vt:lpstr>Danh sách hóa đơn</vt:lpstr>
      <vt:lpstr>Danh sách hóa đơn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Vật liệu xây dựng</dc:title>
  <dc:creator>phúc Thịnh phạm</dc:creator>
  <cp:lastModifiedBy>phúc Thịnh phạm</cp:lastModifiedBy>
  <cp:revision>1</cp:revision>
  <dcterms:created xsi:type="dcterms:W3CDTF">2022-12-17T06:26:47Z</dcterms:created>
  <dcterms:modified xsi:type="dcterms:W3CDTF">2022-12-17T06:46:36Z</dcterms:modified>
</cp:coreProperties>
</file>