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7" r:id="rId3"/>
    <p:sldId id="259" r:id="rId4"/>
    <p:sldId id="285" r:id="rId5"/>
    <p:sldId id="260" r:id="rId6"/>
    <p:sldId id="279" r:id="rId7"/>
    <p:sldId id="286" r:id="rId8"/>
    <p:sldId id="287" r:id="rId9"/>
    <p:sldId id="290" r:id="rId10"/>
    <p:sldId id="291" r:id="rId11"/>
    <p:sldId id="292" r:id="rId12"/>
    <p:sldId id="293" r:id="rId13"/>
    <p:sldId id="297" r:id="rId14"/>
    <p:sldId id="294" r:id="rId15"/>
    <p:sldId id="295" r:id="rId16"/>
    <p:sldId id="273" r:id="rId17"/>
  </p:sldIdLst>
  <p:sldSz cx="10160000" cy="5715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76082A"/>
    <a:srgbClr val="EB8928"/>
    <a:srgbClr val="E4E4E4"/>
    <a:srgbClr val="F2F2F2"/>
    <a:srgbClr val="F6F6F6"/>
    <a:srgbClr val="F8F8F8"/>
    <a:srgbClr val="FBFBFB"/>
    <a:srgbClr val="F5F5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786D3-0810-4F29-86B8-9619CB5D61E1}" v="2" dt="2022-05-11T03:58:13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688" y="40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Agrawal" userId="f9b71257-b5e9-4941-9396-652df6d3bda0" providerId="ADAL" clId="{441786D3-0810-4F29-86B8-9619CB5D61E1}"/>
    <pc:docChg chg="undo custSel addSld delSld modSld addSection delSection">
      <pc:chgData name="Aayush Agrawal" userId="f9b71257-b5e9-4941-9396-652df6d3bda0" providerId="ADAL" clId="{441786D3-0810-4F29-86B8-9619CB5D61E1}" dt="2022-05-16T16:35:12.496" v="116" actId="20577"/>
      <pc:docMkLst>
        <pc:docMk/>
      </pc:docMkLst>
      <pc:sldChg chg="modSp mod">
        <pc:chgData name="Aayush Agrawal" userId="f9b71257-b5e9-4941-9396-652df6d3bda0" providerId="ADAL" clId="{441786D3-0810-4F29-86B8-9619CB5D61E1}" dt="2022-05-16T16:35:12.496" v="116" actId="20577"/>
        <pc:sldMkLst>
          <pc:docMk/>
          <pc:sldMk cId="0" sldId="259"/>
        </pc:sldMkLst>
        <pc:spChg chg="mod">
          <ac:chgData name="Aayush Agrawal" userId="f9b71257-b5e9-4941-9396-652df6d3bda0" providerId="ADAL" clId="{441786D3-0810-4F29-86B8-9619CB5D61E1}" dt="2022-05-16T16:35:12.496" v="116" actId="20577"/>
          <ac:spMkLst>
            <pc:docMk/>
            <pc:sldMk cId="0" sldId="259"/>
            <ac:spMk id="1048590" creationId="{00000000-0000-0000-0000-000000000000}"/>
          </ac:spMkLst>
        </pc:spChg>
      </pc:sldChg>
      <pc:sldChg chg="addSp delSp modSp mod">
        <pc:chgData name="Aayush Agrawal" userId="f9b71257-b5e9-4941-9396-652df6d3bda0" providerId="ADAL" clId="{441786D3-0810-4F29-86B8-9619CB5D61E1}" dt="2022-05-11T03:58:43.155" v="55" actId="20577"/>
        <pc:sldMkLst>
          <pc:docMk/>
          <pc:sldMk cId="2892203421" sldId="293"/>
        </pc:sldMkLst>
        <pc:spChg chg="mod">
          <ac:chgData name="Aayush Agrawal" userId="f9b71257-b5e9-4941-9396-652df6d3bda0" providerId="ADAL" clId="{441786D3-0810-4F29-86B8-9619CB5D61E1}" dt="2022-05-11T03:58:43.155" v="55" actId="20577"/>
          <ac:spMkLst>
            <pc:docMk/>
            <pc:sldMk cId="2892203421" sldId="293"/>
            <ac:spMk id="2" creationId="{CE00ABF1-8A77-5B72-3CC2-652EF6994931}"/>
          </ac:spMkLst>
        </pc:spChg>
        <pc:spChg chg="add del mod">
          <ac:chgData name="Aayush Agrawal" userId="f9b71257-b5e9-4941-9396-652df6d3bda0" providerId="ADAL" clId="{441786D3-0810-4F29-86B8-9619CB5D61E1}" dt="2022-05-11T03:58:27.610" v="32" actId="478"/>
          <ac:spMkLst>
            <pc:docMk/>
            <pc:sldMk cId="2892203421" sldId="293"/>
            <ac:spMk id="4" creationId="{75BE19DD-8AC8-D645-7FBC-1243A22FCACB}"/>
          </ac:spMkLst>
        </pc:spChg>
        <pc:picChg chg="del">
          <ac:chgData name="Aayush Agrawal" userId="f9b71257-b5e9-4941-9396-652df6d3bda0" providerId="ADAL" clId="{441786D3-0810-4F29-86B8-9619CB5D61E1}" dt="2022-05-11T03:58:11.162" v="30" actId="478"/>
          <ac:picMkLst>
            <pc:docMk/>
            <pc:sldMk cId="2892203421" sldId="293"/>
            <ac:picMk id="5" creationId="{62C70DB8-000E-1D20-87E7-906203AC6F5E}"/>
          </ac:picMkLst>
        </pc:picChg>
        <pc:picChg chg="add mod">
          <ac:chgData name="Aayush Agrawal" userId="f9b71257-b5e9-4941-9396-652df6d3bda0" providerId="ADAL" clId="{441786D3-0810-4F29-86B8-9619CB5D61E1}" dt="2022-05-11T03:58:34.237" v="33" actId="1076"/>
          <ac:picMkLst>
            <pc:docMk/>
            <pc:sldMk cId="2892203421" sldId="293"/>
            <ac:picMk id="11" creationId="{88A58141-54AE-A53E-B838-F5F9F7040B0A}"/>
          </ac:picMkLst>
        </pc:picChg>
      </pc:sldChg>
      <pc:sldChg chg="addSp delSp modSp new del mod">
        <pc:chgData name="Aayush Agrawal" userId="f9b71257-b5e9-4941-9396-652df6d3bda0" providerId="ADAL" clId="{441786D3-0810-4F29-86B8-9619CB5D61E1}" dt="2022-05-11T03:58:02.516" v="29" actId="47"/>
        <pc:sldMkLst>
          <pc:docMk/>
          <pc:sldMk cId="311299274" sldId="296"/>
        </pc:sldMkLst>
        <pc:spChg chg="mod">
          <ac:chgData name="Aayush Agrawal" userId="f9b71257-b5e9-4941-9396-652df6d3bda0" providerId="ADAL" clId="{441786D3-0810-4F29-86B8-9619CB5D61E1}" dt="2022-05-11T03:56:58.651" v="26" actId="20577"/>
          <ac:spMkLst>
            <pc:docMk/>
            <pc:sldMk cId="311299274" sldId="296"/>
            <ac:spMk id="2" creationId="{88F38F6A-4B7E-BF03-D8EA-BE5B55F31757}"/>
          </ac:spMkLst>
        </pc:spChg>
        <pc:spChg chg="del">
          <ac:chgData name="Aayush Agrawal" userId="f9b71257-b5e9-4941-9396-652df6d3bda0" providerId="ADAL" clId="{441786D3-0810-4F29-86B8-9619CB5D61E1}" dt="2022-05-11T03:57:01.564" v="27"/>
          <ac:spMkLst>
            <pc:docMk/>
            <pc:sldMk cId="311299274" sldId="296"/>
            <ac:spMk id="3" creationId="{7A0ACEE0-06EE-7589-6056-C8E9ADC806E2}"/>
          </ac:spMkLst>
        </pc:spChg>
        <pc:picChg chg="add mod">
          <ac:chgData name="Aayush Agrawal" userId="f9b71257-b5e9-4941-9396-652df6d3bda0" providerId="ADAL" clId="{441786D3-0810-4F29-86B8-9619CB5D61E1}" dt="2022-05-11T03:57:01.564" v="27"/>
          <ac:picMkLst>
            <pc:docMk/>
            <pc:sldMk cId="311299274" sldId="296"/>
            <ac:picMk id="5" creationId="{EFF590BF-09F3-A6A8-F751-86C332CC54A1}"/>
          </ac:picMkLst>
        </pc:picChg>
      </pc:sldChg>
      <pc:sldChg chg="add">
        <pc:chgData name="Aayush Agrawal" userId="f9b71257-b5e9-4941-9396-652df6d3bda0" providerId="ADAL" clId="{441786D3-0810-4F29-86B8-9619CB5D61E1}" dt="2022-05-11T03:57:56.157" v="28" actId="2890"/>
        <pc:sldMkLst>
          <pc:docMk/>
          <pc:sldMk cId="3254984326" sldId="297"/>
        </pc:sldMkLst>
      </pc:sldChg>
    </pc:docChg>
  </pc:docChgLst>
  <pc:docChgLst>
    <pc:chgData name="Aayush Agrawal" userId="f9b71257-b5e9-4941-9396-652df6d3bda0" providerId="ADAL" clId="{D6F5FD74-1F29-4DC5-B6AA-6036EA170B3B}"/>
    <pc:docChg chg="undo custSel addSld delSld modSld">
      <pc:chgData name="Aayush Agrawal" userId="f9b71257-b5e9-4941-9396-652df6d3bda0" providerId="ADAL" clId="{D6F5FD74-1F29-4DC5-B6AA-6036EA170B3B}" dt="2022-05-07T15:35:15.796" v="389" actId="478"/>
      <pc:docMkLst>
        <pc:docMk/>
      </pc:docMkLst>
      <pc:sldChg chg="delSp modSp mod">
        <pc:chgData name="Aayush Agrawal" userId="f9b71257-b5e9-4941-9396-652df6d3bda0" providerId="ADAL" clId="{D6F5FD74-1F29-4DC5-B6AA-6036EA170B3B}" dt="2022-05-07T15:32:39.763" v="369" actId="478"/>
        <pc:sldMkLst>
          <pc:docMk/>
          <pc:sldMk cId="0" sldId="259"/>
        </pc:sldMkLst>
        <pc:spChg chg="mod">
          <ac:chgData name="Aayush Agrawal" userId="f9b71257-b5e9-4941-9396-652df6d3bda0" providerId="ADAL" clId="{D6F5FD74-1F29-4DC5-B6AA-6036EA170B3B}" dt="2022-05-07T15:13:25.100" v="177" actId="1076"/>
          <ac:spMkLst>
            <pc:docMk/>
            <pc:sldMk cId="0" sldId="259"/>
            <ac:spMk id="1048590" creationId="{00000000-0000-0000-0000-000000000000}"/>
          </ac:spMkLst>
        </pc:spChg>
        <pc:spChg chg="del mod">
          <ac:chgData name="Aayush Agrawal" userId="f9b71257-b5e9-4941-9396-652df6d3bda0" providerId="ADAL" clId="{D6F5FD74-1F29-4DC5-B6AA-6036EA170B3B}" dt="2022-05-07T15:13:26.057" v="179"/>
          <ac:spMkLst>
            <pc:docMk/>
            <pc:sldMk cId="0" sldId="259"/>
            <ac:spMk id="1048591" creationId="{00000000-0000-0000-0000-000000000000}"/>
          </ac:spMkLst>
        </pc:spChg>
        <pc:spChg chg="del mod">
          <ac:chgData name="Aayush Agrawal" userId="f9b71257-b5e9-4941-9396-652df6d3bda0" providerId="ADAL" clId="{D6F5FD74-1F29-4DC5-B6AA-6036EA170B3B}" dt="2022-05-07T15:32:39.763" v="369" actId="478"/>
          <ac:spMkLst>
            <pc:docMk/>
            <pc:sldMk cId="0" sldId="259"/>
            <ac:spMk id="1048594" creationId="{00000000-0000-0000-0000-000000000000}"/>
          </ac:spMkLst>
        </pc:spChg>
      </pc:sldChg>
      <pc:sldChg chg="delSp mod">
        <pc:chgData name="Aayush Agrawal" userId="f9b71257-b5e9-4941-9396-652df6d3bda0" providerId="ADAL" clId="{D6F5FD74-1F29-4DC5-B6AA-6036EA170B3B}" dt="2022-05-07T15:32:54.230" v="371" actId="478"/>
        <pc:sldMkLst>
          <pc:docMk/>
          <pc:sldMk cId="0" sldId="260"/>
        </pc:sldMkLst>
        <pc:spChg chg="del">
          <ac:chgData name="Aayush Agrawal" userId="f9b71257-b5e9-4941-9396-652df6d3bda0" providerId="ADAL" clId="{D6F5FD74-1F29-4DC5-B6AA-6036EA170B3B}" dt="2022-05-07T15:32:54.230" v="371" actId="478"/>
          <ac:spMkLst>
            <pc:docMk/>
            <pc:sldMk cId="0" sldId="260"/>
            <ac:spMk id="1048597" creationId="{00000000-0000-0000-0000-000000000000}"/>
          </ac:spMkLst>
        </pc:spChg>
      </pc:sldChg>
      <pc:sldChg chg="modSp del mod">
        <pc:chgData name="Aayush Agrawal" userId="f9b71257-b5e9-4941-9396-652df6d3bda0" providerId="ADAL" clId="{D6F5FD74-1F29-4DC5-B6AA-6036EA170B3B}" dt="2022-05-07T15:17:47.989" v="214" actId="47"/>
        <pc:sldMkLst>
          <pc:docMk/>
          <pc:sldMk cId="0" sldId="267"/>
        </pc:sldMkLst>
        <pc:spChg chg="mod">
          <ac:chgData name="Aayush Agrawal" userId="f9b71257-b5e9-4941-9396-652df6d3bda0" providerId="ADAL" clId="{D6F5FD74-1F29-4DC5-B6AA-6036EA170B3B}" dt="2022-05-07T15:14:43.284" v="181" actId="2711"/>
          <ac:spMkLst>
            <pc:docMk/>
            <pc:sldMk cId="0" sldId="267"/>
            <ac:spMk id="12" creationId="{00000000-0000-0000-0000-000000000000}"/>
          </ac:spMkLst>
        </pc:spChg>
      </pc:sldChg>
      <pc:sldChg chg="addSp modSp mod setBg">
        <pc:chgData name="Aayush Agrawal" userId="f9b71257-b5e9-4941-9396-652df6d3bda0" providerId="ADAL" clId="{D6F5FD74-1F29-4DC5-B6AA-6036EA170B3B}" dt="2022-05-07T15:24:39.006" v="297" actId="26606"/>
        <pc:sldMkLst>
          <pc:docMk/>
          <pc:sldMk cId="0" sldId="273"/>
        </pc:sldMkLst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14" creationId="{6F5A5072-7B47-4D32-B52A-4EBBF590B8A5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16" creationId="{9715DAF0-AE1B-46C9-8A6B-DB2AA05AB91D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18" creationId="{6016219D-510E-4184-9090-6D5578A87BD1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20" creationId="{AFF4A713-7B75-4B21-90D7-5AB19547C728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22" creationId="{DC631C0B-6DA6-4E57-8231-CE32B3434A7E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24" creationId="{C29501E6-A978-4A61-9689-9085AF97A53A}"/>
          </ac:spMkLst>
        </pc:spChg>
        <pc:spChg chg="mo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048620" creationId="{00000000-0000-0000-0000-000000000000}"/>
          </ac:spMkLst>
        </pc:spChg>
        <pc:spChg chg="mo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048621" creationId="{00000000-0000-0000-0000-000000000000}"/>
          </ac:spMkLst>
        </pc:spChg>
      </pc:sldChg>
      <pc:sldChg chg="modSp mod">
        <pc:chgData name="Aayush Agrawal" userId="f9b71257-b5e9-4941-9396-652df6d3bda0" providerId="ADAL" clId="{D6F5FD74-1F29-4DC5-B6AA-6036EA170B3B}" dt="2022-05-07T15:11:29.921" v="41" actId="20577"/>
        <pc:sldMkLst>
          <pc:docMk/>
          <pc:sldMk cId="3488351253" sldId="277"/>
        </pc:sldMkLst>
        <pc:spChg chg="mod">
          <ac:chgData name="Aayush Agrawal" userId="f9b71257-b5e9-4941-9396-652df6d3bda0" providerId="ADAL" clId="{D6F5FD74-1F29-4DC5-B6AA-6036EA170B3B}" dt="2022-05-07T15:11:29.921" v="41" actId="20577"/>
          <ac:spMkLst>
            <pc:docMk/>
            <pc:sldMk cId="3488351253" sldId="277"/>
            <ac:spMk id="1048587" creationId="{00000000-0000-0000-0000-000000000000}"/>
          </ac:spMkLst>
        </pc:spChg>
        <pc:picChg chg="mod modCrop">
          <ac:chgData name="Aayush Agrawal" userId="f9b71257-b5e9-4941-9396-652df6d3bda0" providerId="ADAL" clId="{D6F5FD74-1F29-4DC5-B6AA-6036EA170B3B}" dt="2022-05-07T07:25:45.699" v="2" actId="18131"/>
          <ac:picMkLst>
            <pc:docMk/>
            <pc:sldMk cId="3488351253" sldId="277"/>
            <ac:picMk id="21" creationId="{314F3B91-F0B8-4B63-9E3C-F680F6F2C341}"/>
          </ac:picMkLst>
        </pc:picChg>
      </pc:sldChg>
      <pc:sldChg chg="del">
        <pc:chgData name="Aayush Agrawal" userId="f9b71257-b5e9-4941-9396-652df6d3bda0" providerId="ADAL" clId="{D6F5FD74-1F29-4DC5-B6AA-6036EA170B3B}" dt="2022-05-07T15:21:21.723" v="296" actId="47"/>
        <pc:sldMkLst>
          <pc:docMk/>
          <pc:sldMk cId="3952438335" sldId="278"/>
        </pc:sldMkLst>
      </pc:sldChg>
      <pc:sldChg chg="delSp modSp mod">
        <pc:chgData name="Aayush Agrawal" userId="f9b71257-b5e9-4941-9396-652df6d3bda0" providerId="ADAL" clId="{D6F5FD74-1F29-4DC5-B6AA-6036EA170B3B}" dt="2022-05-07T15:33:01.216" v="375"/>
        <pc:sldMkLst>
          <pc:docMk/>
          <pc:sldMk cId="4011291536" sldId="279"/>
        </pc:sldMkLst>
        <pc:spChg chg="del mod">
          <ac:chgData name="Aayush Agrawal" userId="f9b71257-b5e9-4941-9396-652df6d3bda0" providerId="ADAL" clId="{D6F5FD74-1F29-4DC5-B6AA-6036EA170B3B}" dt="2022-05-07T15:33:01.216" v="375"/>
          <ac:spMkLst>
            <pc:docMk/>
            <pc:sldMk cId="4011291536" sldId="279"/>
            <ac:spMk id="6" creationId="{BCD7CBA9-C602-496E-90B1-466F40B26EC5}"/>
          </ac:spMkLst>
        </pc:spChg>
      </pc:sldChg>
      <pc:sldChg chg="delSp modSp mod">
        <pc:chgData name="Aayush Agrawal" userId="f9b71257-b5e9-4941-9396-652df6d3bda0" providerId="ADAL" clId="{D6F5FD74-1F29-4DC5-B6AA-6036EA170B3B}" dt="2022-05-07T15:32:45.156" v="370" actId="478"/>
        <pc:sldMkLst>
          <pc:docMk/>
          <pc:sldMk cId="2053719007" sldId="285"/>
        </pc:sldMkLst>
        <pc:spChg chg="del">
          <ac:chgData name="Aayush Agrawal" userId="f9b71257-b5e9-4941-9396-652df6d3bda0" providerId="ADAL" clId="{D6F5FD74-1F29-4DC5-B6AA-6036EA170B3B}" dt="2022-05-07T15:32:45.156" v="370" actId="478"/>
          <ac:spMkLst>
            <pc:docMk/>
            <pc:sldMk cId="2053719007" sldId="285"/>
            <ac:spMk id="2" creationId="{94FBBED6-9087-41BC-A940-DC8581A9ED43}"/>
          </ac:spMkLst>
        </pc:spChg>
        <pc:spChg chg="mod">
          <ac:chgData name="Aayush Agrawal" userId="f9b71257-b5e9-4941-9396-652df6d3bda0" providerId="ADAL" clId="{D6F5FD74-1F29-4DC5-B6AA-6036EA170B3B}" dt="2022-05-07T15:13:51.895" v="180" actId="2711"/>
          <ac:spMkLst>
            <pc:docMk/>
            <pc:sldMk cId="2053719007" sldId="285"/>
            <ac:spMk id="4" creationId="{1BCFAA8E-4D70-42C6-B205-6C8C23B92581}"/>
          </ac:spMkLst>
        </pc:spChg>
      </pc:sldChg>
      <pc:sldChg chg="addSp delSp modSp mod setClrOvrMap">
        <pc:chgData name="Aayush Agrawal" userId="f9b71257-b5e9-4941-9396-652df6d3bda0" providerId="ADAL" clId="{D6F5FD74-1F29-4DC5-B6AA-6036EA170B3B}" dt="2022-05-07T15:33:07.613" v="376" actId="20577"/>
        <pc:sldMkLst>
          <pc:docMk/>
          <pc:sldMk cId="3810035865" sldId="286"/>
        </pc:sldMkLst>
        <pc:spChg chg="mod or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2" creationId="{19B9B33E-02FE-462E-92C5-A041D0D4B793}"/>
          </ac:spMkLst>
        </pc:spChg>
        <pc:spChg chg="del mod">
          <ac:chgData name="Aayush Agrawal" userId="f9b71257-b5e9-4941-9396-652df6d3bda0" providerId="ADAL" clId="{D6F5FD74-1F29-4DC5-B6AA-6036EA170B3B}" dt="2022-05-07T15:27:17.410" v="332" actId="478"/>
          <ac:spMkLst>
            <pc:docMk/>
            <pc:sldMk cId="3810035865" sldId="286"/>
            <ac:spMk id="3" creationId="{ECE3EB55-C0CA-47E6-8AAF-A973B81694B7}"/>
          </ac:spMkLst>
        </pc:spChg>
        <pc:spChg chg="mod ord">
          <ac:chgData name="Aayush Agrawal" userId="f9b71257-b5e9-4941-9396-652df6d3bda0" providerId="ADAL" clId="{D6F5FD74-1F29-4DC5-B6AA-6036EA170B3B}" dt="2022-05-07T15:33:07.613" v="376" actId="20577"/>
          <ac:spMkLst>
            <pc:docMk/>
            <pc:sldMk cId="3810035865" sldId="286"/>
            <ac:spMk id="4" creationId="{7DE93C15-4892-489A-AB6C-31BEE6C98062}"/>
          </ac:spMkLst>
        </pc:spChg>
        <pc:spChg chg="add del mod">
          <ac:chgData name="Aayush Agrawal" userId="f9b71257-b5e9-4941-9396-652df6d3bda0" providerId="ADAL" clId="{D6F5FD74-1F29-4DC5-B6AA-6036EA170B3B}" dt="2022-05-07T15:27:24.338" v="333" actId="478"/>
          <ac:spMkLst>
            <pc:docMk/>
            <pc:sldMk cId="3810035865" sldId="286"/>
            <ac:spMk id="7" creationId="{0560FE5F-06D6-A12C-A2A2-B61D87E78E58}"/>
          </ac:spMkLst>
        </pc:spChg>
        <pc:spChg chg="add del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23" creationId="{FF9B822F-893E-44C8-963C-64F50ACECBB2}"/>
          </ac:spMkLst>
        </pc:spChg>
        <pc:spChg chg="add del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24" creationId="{EBF87945-A001-489F-9D9B-7D9435F0B9CA}"/>
          </ac:spMkLst>
        </pc:spChg>
        <pc:spChg chg="add del">
          <ac:chgData name="Aayush Agrawal" userId="f9b71257-b5e9-4941-9396-652df6d3bda0" providerId="ADAL" clId="{D6F5FD74-1F29-4DC5-B6AA-6036EA170B3B}" dt="2022-05-07T15:29:36.306" v="347" actId="26606"/>
          <ac:spMkLst>
            <pc:docMk/>
            <pc:sldMk cId="3810035865" sldId="286"/>
            <ac:spMk id="29" creationId="{A5A17FC0-D416-4C8B-A9E6-5924D352B986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1" creationId="{5CB4E315-91F2-4710-B866-B119037ED97C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2" creationId="{26882C51-76F9-4F99-997D-31FA6242A805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3" creationId="{569BABC0-B0CC-4E7B-838A-F6E644779E18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4" creationId="{61FFFC16-86E2-4B9A-BC6D-213DC2654765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5" creationId="{DCBE1B01-A27C-45C2-ADA4-AA13C3AC1F6A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6" creationId="{DD3524E0-C87C-4F38-9FC7-E969C15A7906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7" creationId="{BE7E1DAA-43FB-4446-A354-9283DE6686C8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8" creationId="{F1ED1DF4-DDDE-4464-8ABC-ED1F633CCEC1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9" creationId="{F6FE5468-759E-4E83-828A-5587C7F58873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50" creationId="{E7E01BF7-4F45-4B6D-82BF-5A5DB30A627B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51" creationId="{99FE99BC-5F7D-47C3-AA1E-16D7DBDBD18F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52" creationId="{F2FC5C7B-261A-4268-BA85-C29488A8BED3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53" creationId="{27400BAF-FCE6-4296-8A0E-9B595ADC09A4}"/>
          </ac:spMkLst>
        </pc:spChg>
        <pc:picChg chg="del">
          <ac:chgData name="Aayush Agrawal" userId="f9b71257-b5e9-4941-9396-652df6d3bda0" providerId="ADAL" clId="{D6F5FD74-1F29-4DC5-B6AA-6036EA170B3B}" dt="2022-05-07T15:27:11.333" v="329" actId="478"/>
          <ac:picMkLst>
            <pc:docMk/>
            <pc:sldMk cId="3810035865" sldId="286"/>
            <ac:picMk id="5" creationId="{E2F6CEFD-C80B-4A31-BDA7-BD36CEECDDD8}"/>
          </ac:picMkLst>
        </pc:picChg>
        <pc:picChg chg="add del mod">
          <ac:chgData name="Aayush Agrawal" userId="f9b71257-b5e9-4941-9396-652df6d3bda0" providerId="ADAL" clId="{D6F5FD74-1F29-4DC5-B6AA-6036EA170B3B}" dt="2022-05-07T15:28:04.607" v="339" actId="478"/>
          <ac:picMkLst>
            <pc:docMk/>
            <pc:sldMk cId="3810035865" sldId="286"/>
            <ac:picMk id="10" creationId="{B7A88A44-4F55-6887-4584-F09666C19CB4}"/>
          </ac:picMkLst>
        </pc:picChg>
        <pc:picChg chg="add mod or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1" creationId="{800810D9-FF50-EC06-A673-194C7E1E37FC}"/>
          </ac:picMkLst>
        </pc:picChg>
        <pc:picChg chg="add del mod">
          <ac:chgData name="Aayush Agrawal" userId="f9b71257-b5e9-4941-9396-652df6d3bda0" providerId="ADAL" clId="{D6F5FD74-1F29-4DC5-B6AA-6036EA170B3B}" dt="2022-05-07T15:28:06.078" v="340" actId="478"/>
          <ac:picMkLst>
            <pc:docMk/>
            <pc:sldMk cId="3810035865" sldId="286"/>
            <ac:picMk id="12" creationId="{A7530AD7-E226-12CD-27BE-03AD167C34D5}"/>
          </ac:picMkLst>
        </pc:picChg>
        <pc:picChg chg="add del mod">
          <ac:chgData name="Aayush Agrawal" userId="f9b71257-b5e9-4941-9396-652df6d3bda0" providerId="ADAL" clId="{D6F5FD74-1F29-4DC5-B6AA-6036EA170B3B}" dt="2022-05-07T15:28:02.332" v="338" actId="478"/>
          <ac:picMkLst>
            <pc:docMk/>
            <pc:sldMk cId="3810035865" sldId="286"/>
            <ac:picMk id="13" creationId="{31D74FEC-272A-BECD-1F9F-33C65D4A18BE}"/>
          </ac:picMkLst>
        </pc:picChg>
        <pc:picChg chg="add mod or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4" creationId="{BB4ABBCB-2BF2-8D30-3C21-28DFB59A2D4F}"/>
          </ac:picMkLst>
        </pc:picChg>
        <pc:picChg chg="add mod or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5" creationId="{1B82E6AE-1CBE-8946-D332-82E9855C6D08}"/>
          </ac:picMkLst>
        </pc:picChg>
        <pc:picChg chg="add mo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6" creationId="{310B8A86-B312-6882-3F76-4D0874108037}"/>
          </ac:picMkLst>
        </pc:picChg>
        <pc:picChg chg="add mod or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7" creationId="{C3BA4235-C54B-B911-F0BD-E3CA5868DC5C}"/>
          </ac:picMkLst>
        </pc:picChg>
        <pc:picChg chg="add mo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8" creationId="{E15AC0D7-AC4E-AB6A-97D5-A5473A88059D}"/>
          </ac:picMkLst>
        </pc:pic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1" creationId="{982DC870-E8E5-4050-B10C-CC24FC67E50A}"/>
          </ac:cxnSpMkLst>
        </pc:cxn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3" creationId="{FF76A74F-C283-4DED-BD4D-086753B7CB00}"/>
          </ac:cxnSpMkLst>
        </pc:cxn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5" creationId="{3B2791FB-B2F7-4BBE-B8D8-74C37FF9E85C}"/>
          </ac:cxnSpMkLst>
        </pc:cxn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7" creationId="{9891B5DE-6811-4844-BB18-472A3F360EE5}"/>
          </ac:cxnSpMkLst>
        </pc:cxn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9" creationId="{77A9CA3A-7216-41E0-B3CD-058077FD396D}"/>
          </ac:cxnSpMkLst>
        </pc:cxnChg>
      </pc:sldChg>
      <pc:sldChg chg="addSp delSp modSp mod">
        <pc:chgData name="Aayush Agrawal" userId="f9b71257-b5e9-4941-9396-652df6d3bda0" providerId="ADAL" clId="{D6F5FD74-1F29-4DC5-B6AA-6036EA170B3B}" dt="2022-05-07T15:33:30.458" v="380" actId="26606"/>
        <pc:sldMkLst>
          <pc:docMk/>
          <pc:sldMk cId="1800449865" sldId="287"/>
        </pc:sldMkLst>
        <pc:spChg chg="mo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2" creationId="{A90460FC-0F41-4E47-8D97-9FBBF240B80F}"/>
          </ac:spMkLst>
        </pc:spChg>
        <pc:spChg chg="del">
          <ac:chgData name="Aayush Agrawal" userId="f9b71257-b5e9-4941-9396-652df6d3bda0" providerId="ADAL" clId="{D6F5FD74-1F29-4DC5-B6AA-6036EA170B3B}" dt="2022-05-07T15:33:15.378" v="377" actId="478"/>
          <ac:spMkLst>
            <pc:docMk/>
            <pc:sldMk cId="1800449865" sldId="287"/>
            <ac:spMk id="4" creationId="{EBB86958-0C06-48A6-B6AC-D1B58943D9F0}"/>
          </ac:spMkLst>
        </pc:spChg>
        <pc:spChg chg="add del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11" creationId="{C3896A03-3945-419A-B66B-4EE266EDD152}"/>
          </ac:spMkLst>
        </pc:spChg>
        <pc:spChg chg="add del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13" creationId="{B34F5AD2-EDBD-4BBD-A55C-EAFFD0C7097A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20" creationId="{91E5A9A7-95C6-4F4F-B00E-C82E07FE62EF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24" creationId="{85149191-5F60-4A28-AAFF-039F96B0F3EC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25" creationId="{A8384FB5-9ADC-4DDC-881B-597D56F5B15D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30" creationId="{D07DD2DE-F619-49DD-B5E7-03A290FF4ED1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33" creationId="{F8260ED5-17F7-4158-B241-D51DD4CF1B7E}"/>
          </ac:spMkLst>
        </pc:spChg>
        <pc:spChg chg="ad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35" creationId="{F0A604E4-7307-451C-93BE-F1F7E1BF3BF8}"/>
          </ac:spMkLst>
        </pc:spChg>
        <pc:spChg chg="ad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36" creationId="{F7F3A0AA-35E5-4085-942B-737839030604}"/>
          </ac:spMkLst>
        </pc:spChg>
        <pc:spChg chg="ad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37" creationId="{402F5C38-C747-4173-ABBF-656E39E82130}"/>
          </ac:spMkLst>
        </pc:spChg>
        <pc:spChg chg="ad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38" creationId="{E37EECFC-A684-4391-AE85-4CDAF5565F61}"/>
          </ac:spMkLst>
        </pc:spChg>
        <pc:picChg chg="mod">
          <ac:chgData name="Aayush Agrawal" userId="f9b71257-b5e9-4941-9396-652df6d3bda0" providerId="ADAL" clId="{D6F5FD74-1F29-4DC5-B6AA-6036EA170B3B}" dt="2022-05-07T15:33:30.458" v="380" actId="26606"/>
          <ac:picMkLst>
            <pc:docMk/>
            <pc:sldMk cId="1800449865" sldId="287"/>
            <ac:picMk id="5" creationId="{834A1307-40A9-4D9B-AFA9-A28A46909F98}"/>
          </ac:picMkLst>
        </pc:picChg>
      </pc:sldChg>
      <pc:sldChg chg="del">
        <pc:chgData name="Aayush Agrawal" userId="f9b71257-b5e9-4941-9396-652df6d3bda0" providerId="ADAL" clId="{D6F5FD74-1F29-4DC5-B6AA-6036EA170B3B}" dt="2022-05-07T15:15:27.676" v="182" actId="47"/>
        <pc:sldMkLst>
          <pc:docMk/>
          <pc:sldMk cId="12206557" sldId="288"/>
        </pc:sldMkLst>
      </pc:sldChg>
      <pc:sldChg chg="del">
        <pc:chgData name="Aayush Agrawal" userId="f9b71257-b5e9-4941-9396-652df6d3bda0" providerId="ADAL" clId="{D6F5FD74-1F29-4DC5-B6AA-6036EA170B3B}" dt="2022-05-07T15:06:21.851" v="3" actId="47"/>
        <pc:sldMkLst>
          <pc:docMk/>
          <pc:sldMk cId="1299171098" sldId="289"/>
        </pc:sldMkLst>
      </pc:sldChg>
      <pc:sldChg chg="addSp delSp modSp mod setBg setClrOvrMap">
        <pc:chgData name="Aayush Agrawal" userId="f9b71257-b5e9-4941-9396-652df6d3bda0" providerId="ADAL" clId="{D6F5FD74-1F29-4DC5-B6AA-6036EA170B3B}" dt="2022-05-07T15:35:15.796" v="389" actId="478"/>
        <pc:sldMkLst>
          <pc:docMk/>
          <pc:sldMk cId="2539119576" sldId="290"/>
        </pc:sldMkLst>
        <pc:spChg chg="mo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2" creationId="{277616DF-8644-47C7-A488-E819955D126C}"/>
          </ac:spMkLst>
        </pc:spChg>
        <pc:spChg chg="del mod ord">
          <ac:chgData name="Aayush Agrawal" userId="f9b71257-b5e9-4941-9396-652df6d3bda0" providerId="ADAL" clId="{D6F5FD74-1F29-4DC5-B6AA-6036EA170B3B}" dt="2022-05-07T15:35:15.796" v="389" actId="478"/>
          <ac:spMkLst>
            <pc:docMk/>
            <pc:sldMk cId="2539119576" sldId="290"/>
            <ac:spMk id="4" creationId="{626C5FD3-3B43-47C8-8379-4A6A9D802889}"/>
          </ac:spMkLst>
        </pc:spChg>
        <pc:spChg chg="add del">
          <ac:chgData name="Aayush Agrawal" userId="f9b71257-b5e9-4941-9396-652df6d3bda0" providerId="ADAL" clId="{D6F5FD74-1F29-4DC5-B6AA-6036EA170B3B}" dt="2022-05-07T15:10:02.706" v="29" actId="26606"/>
          <ac:spMkLst>
            <pc:docMk/>
            <pc:sldMk cId="2539119576" sldId="290"/>
            <ac:spMk id="10" creationId="{605494DE-B078-4D87-BB01-C84320618DAD}"/>
          </ac:spMkLst>
        </pc:spChg>
        <pc:spChg chg="add del">
          <ac:chgData name="Aayush Agrawal" userId="f9b71257-b5e9-4941-9396-652df6d3bda0" providerId="ADAL" clId="{D6F5FD74-1F29-4DC5-B6AA-6036EA170B3B}" dt="2022-05-07T15:10:02.706" v="29" actId="26606"/>
          <ac:spMkLst>
            <pc:docMk/>
            <pc:sldMk cId="2539119576" sldId="290"/>
            <ac:spMk id="12" creationId="{9A0576B0-CD8C-4661-95C8-A9F2CE7CDDB0}"/>
          </ac:spMkLst>
        </pc:spChg>
        <pc:spChg chg="add del">
          <ac:chgData name="Aayush Agrawal" userId="f9b71257-b5e9-4941-9396-652df6d3bda0" providerId="ADAL" clId="{D6F5FD74-1F29-4DC5-B6AA-6036EA170B3B}" dt="2022-05-07T15:10:02.706" v="29" actId="26606"/>
          <ac:spMkLst>
            <pc:docMk/>
            <pc:sldMk cId="2539119576" sldId="290"/>
            <ac:spMk id="14" creationId="{3FF60E2B-3919-423C-B1FF-56CDE6681165}"/>
          </ac:spMkLst>
        </pc:spChg>
        <pc:spChg chg="add del">
          <ac:chgData name="Aayush Agrawal" userId="f9b71257-b5e9-4941-9396-652df6d3bda0" providerId="ADAL" clId="{D6F5FD74-1F29-4DC5-B6AA-6036EA170B3B}" dt="2022-05-07T15:10:00.441" v="26" actId="26606"/>
          <ac:spMkLst>
            <pc:docMk/>
            <pc:sldMk cId="2539119576" sldId="290"/>
            <ac:spMk id="71" creationId="{8537B233-9CDD-4A90-AABB-A8963DEE4FBC}"/>
          </ac:spMkLst>
        </pc:spChg>
        <pc:spChg chg="add del">
          <ac:chgData name="Aayush Agrawal" userId="f9b71257-b5e9-4941-9396-652df6d3bda0" providerId="ADAL" clId="{D6F5FD74-1F29-4DC5-B6AA-6036EA170B3B}" dt="2022-05-07T15:10:22.903" v="32" actId="26606"/>
          <ac:spMkLst>
            <pc:docMk/>
            <pc:sldMk cId="2539119576" sldId="290"/>
            <ac:spMk id="76" creationId="{8537B233-9CDD-4A90-AABB-A8963DEE4FBC}"/>
          </ac:spMkLst>
        </pc:spChg>
        <pc:spChg chg="ad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80" creationId="{84A8DE83-DE75-4B41-9DB4-A7EC0B0DEC0B}"/>
          </ac:spMkLst>
        </pc:spChg>
        <pc:spChg chg="ad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82" creationId="{A7009A0A-BEF5-4EAC-AF15-E4F9F002E239}"/>
          </ac:spMkLst>
        </pc:spChg>
        <pc:spChg chg="add del">
          <ac:chgData name="Aayush Agrawal" userId="f9b71257-b5e9-4941-9396-652df6d3bda0" providerId="ADAL" clId="{D6F5FD74-1F29-4DC5-B6AA-6036EA170B3B}" dt="2022-05-07T15:10:02.676" v="28" actId="26606"/>
          <ac:spMkLst>
            <pc:docMk/>
            <pc:sldMk cId="2539119576" sldId="290"/>
            <ac:spMk id="1028" creationId="{D4771268-CB57-404A-9271-370EB28F6090}"/>
          </ac:spMkLst>
        </pc:spChg>
        <pc:spChg chg="add del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1030" creationId="{8537B233-9CDD-4A90-AABB-A8963DEE4FBC}"/>
          </ac:spMkLst>
        </pc:spChg>
        <pc:spChg chg="ad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1033" creationId="{A8384FB5-9ADC-4DDC-881B-597D56F5B15D}"/>
          </ac:spMkLst>
        </pc:spChg>
        <pc:spChg chg="ad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1034" creationId="{1199E1B1-A8C0-4FE8-A5A8-1CB41D69F857}"/>
          </ac:spMkLst>
        </pc:spChg>
        <pc:picChg chg="del">
          <ac:chgData name="Aayush Agrawal" userId="f9b71257-b5e9-4941-9396-652df6d3bda0" providerId="ADAL" clId="{D6F5FD74-1F29-4DC5-B6AA-6036EA170B3B}" dt="2022-05-07T15:06:44.315" v="20" actId="478"/>
          <ac:picMkLst>
            <pc:docMk/>
            <pc:sldMk cId="2539119576" sldId="290"/>
            <ac:picMk id="5" creationId="{01696D04-1E27-4A7D-A3C7-DFAFEEE6D7FB}"/>
          </ac:picMkLst>
        </pc:picChg>
        <pc:picChg chg="add mod">
          <ac:chgData name="Aayush Agrawal" userId="f9b71257-b5e9-4941-9396-652df6d3bda0" providerId="ADAL" clId="{D6F5FD74-1F29-4DC5-B6AA-6036EA170B3B}" dt="2022-05-07T15:10:22.944" v="33" actId="26606"/>
          <ac:picMkLst>
            <pc:docMk/>
            <pc:sldMk cId="2539119576" sldId="290"/>
            <ac:picMk id="1026" creationId="{C21D2036-141E-DB62-FE2A-E0C3487E457F}"/>
          </ac:picMkLst>
        </pc:picChg>
        <pc:cxnChg chg="add del">
          <ac:chgData name="Aayush Agrawal" userId="f9b71257-b5e9-4941-9396-652df6d3bda0" providerId="ADAL" clId="{D6F5FD74-1F29-4DC5-B6AA-6036EA170B3B}" dt="2022-05-07T15:10:00.441" v="26" actId="26606"/>
          <ac:cxnSpMkLst>
            <pc:docMk/>
            <pc:sldMk cId="2539119576" sldId="290"/>
            <ac:cxnSpMk id="73" creationId="{040575EE-C594-4566-BC00-663004E52AB5}"/>
          </ac:cxnSpMkLst>
        </pc:cxnChg>
        <pc:cxnChg chg="add del">
          <ac:chgData name="Aayush Agrawal" userId="f9b71257-b5e9-4941-9396-652df6d3bda0" providerId="ADAL" clId="{D6F5FD74-1F29-4DC5-B6AA-6036EA170B3B}" dt="2022-05-07T15:10:22.903" v="32" actId="26606"/>
          <ac:cxnSpMkLst>
            <pc:docMk/>
            <pc:sldMk cId="2539119576" sldId="290"/>
            <ac:cxnSpMk id="78" creationId="{040575EE-C594-4566-BC00-663004E52AB5}"/>
          </ac:cxnSpMkLst>
        </pc:cxnChg>
        <pc:cxnChg chg="add del">
          <ac:chgData name="Aayush Agrawal" userId="f9b71257-b5e9-4941-9396-652df6d3bda0" providerId="ADAL" clId="{D6F5FD74-1F29-4DC5-B6AA-6036EA170B3B}" dt="2022-05-07T15:10:22.944" v="33" actId="26606"/>
          <ac:cxnSpMkLst>
            <pc:docMk/>
            <pc:sldMk cId="2539119576" sldId="290"/>
            <ac:cxnSpMk id="1031" creationId="{040575EE-C594-4566-BC00-663004E52AB5}"/>
          </ac:cxnSpMkLst>
        </pc:cxnChg>
      </pc:sldChg>
      <pc:sldChg chg="addSp delSp modSp new mod setBg">
        <pc:chgData name="Aayush Agrawal" userId="f9b71257-b5e9-4941-9396-652df6d3bda0" providerId="ADAL" clId="{D6F5FD74-1F29-4DC5-B6AA-6036EA170B3B}" dt="2022-05-07T15:33:45.457" v="383" actId="478"/>
        <pc:sldMkLst>
          <pc:docMk/>
          <pc:sldMk cId="3116975231" sldId="291"/>
        </pc:sldMkLst>
        <pc:spChg chg="mod">
          <ac:chgData name="Aayush Agrawal" userId="f9b71257-b5e9-4941-9396-652df6d3bda0" providerId="ADAL" clId="{D6F5FD74-1F29-4DC5-B6AA-6036EA170B3B}" dt="2022-05-07T15:18:11.138" v="231" actId="20577"/>
          <ac:spMkLst>
            <pc:docMk/>
            <pc:sldMk cId="3116975231" sldId="291"/>
            <ac:spMk id="2" creationId="{56FE4376-3748-5356-40B5-8159F37B0CF6}"/>
          </ac:spMkLst>
        </pc:spChg>
        <pc:spChg chg="mo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3" creationId="{DDFC28BC-7E91-FB8A-45EB-6538C5D3E872}"/>
          </ac:spMkLst>
        </pc:spChg>
        <pc:spChg chg="del mod">
          <ac:chgData name="Aayush Agrawal" userId="f9b71257-b5e9-4941-9396-652df6d3bda0" providerId="ADAL" clId="{D6F5FD74-1F29-4DC5-B6AA-6036EA170B3B}" dt="2022-05-07T15:33:45.457" v="383" actId="478"/>
          <ac:spMkLst>
            <pc:docMk/>
            <pc:sldMk cId="3116975231" sldId="291"/>
            <ac:spMk id="4" creationId="{300EA8C2-AE53-467B-88F9-ACF7364A6F1B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9" creationId="{1B15ED52-F352-441B-82BF-E0EA34836D08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11" creationId="{3B2E3793-BFE6-45A2-9B7B-E18844431C99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13" creationId="{BC4C4868-CB8F-4AF9-9CDB-8108F2C19B67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15" creationId="{375E0459-6403-40CD-989D-56A4407CA12E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17" creationId="{53E5B1A8-3AC9-4BD1-9BBC-78CA94F2D1BA}"/>
          </ac:spMkLst>
        </pc:spChg>
      </pc:sldChg>
      <pc:sldChg chg="addSp delSp modSp new mod setBg">
        <pc:chgData name="Aayush Agrawal" userId="f9b71257-b5e9-4941-9396-652df6d3bda0" providerId="ADAL" clId="{D6F5FD74-1F29-4DC5-B6AA-6036EA170B3B}" dt="2022-05-07T15:33:52.144" v="384" actId="478"/>
        <pc:sldMkLst>
          <pc:docMk/>
          <pc:sldMk cId="1703920548" sldId="292"/>
        </pc:sldMkLst>
        <pc:spChg chg="mo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2" creationId="{202AE8E8-20AD-427C-7377-A740ABFCD668}"/>
          </ac:spMkLst>
        </pc:spChg>
        <pc:spChg chg="del">
          <ac:chgData name="Aayush Agrawal" userId="f9b71257-b5e9-4941-9396-652df6d3bda0" providerId="ADAL" clId="{D6F5FD74-1F29-4DC5-B6AA-6036EA170B3B}" dt="2022-05-07T15:18:38.515" v="232"/>
          <ac:spMkLst>
            <pc:docMk/>
            <pc:sldMk cId="1703920548" sldId="292"/>
            <ac:spMk id="3" creationId="{3BA83CED-CD99-F80C-FD20-1E16764B910B}"/>
          </ac:spMkLst>
        </pc:spChg>
        <pc:spChg chg="del mod ord">
          <ac:chgData name="Aayush Agrawal" userId="f9b71257-b5e9-4941-9396-652df6d3bda0" providerId="ADAL" clId="{D6F5FD74-1F29-4DC5-B6AA-6036EA170B3B}" dt="2022-05-07T15:33:52.144" v="384" actId="478"/>
          <ac:spMkLst>
            <pc:docMk/>
            <pc:sldMk cId="1703920548" sldId="292"/>
            <ac:spMk id="4" creationId="{EFCACF7C-7925-75ED-1F31-55C96549D963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0" creationId="{A8384FB5-9ADC-4DDC-881B-597D56F5B15D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2" creationId="{91E5A9A7-95C6-4F4F-B00E-C82E07FE62EF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4" creationId="{D07DD2DE-F619-49DD-B5E7-03A290FF4ED1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6" creationId="{85149191-5F60-4A28-AAFF-039F96B0F3EC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8" creationId="{F8260ED5-17F7-4158-B241-D51DD4CF1B7E}"/>
          </ac:spMkLst>
        </pc:spChg>
        <pc:picChg chg="add mod">
          <ac:chgData name="Aayush Agrawal" userId="f9b71257-b5e9-4941-9396-652df6d3bda0" providerId="ADAL" clId="{D6F5FD74-1F29-4DC5-B6AA-6036EA170B3B}" dt="2022-05-07T15:19:05.557" v="233" actId="26606"/>
          <ac:picMkLst>
            <pc:docMk/>
            <pc:sldMk cId="1703920548" sldId="292"/>
            <ac:picMk id="5" creationId="{E60AFBAD-7F8E-610F-F90C-AEB167A3D80F}"/>
          </ac:picMkLst>
        </pc:picChg>
      </pc:sldChg>
      <pc:sldChg chg="addSp delSp modSp new mod setBg">
        <pc:chgData name="Aayush Agrawal" userId="f9b71257-b5e9-4941-9396-652df6d3bda0" providerId="ADAL" clId="{D6F5FD74-1F29-4DC5-B6AA-6036EA170B3B}" dt="2022-05-07T15:33:57.897" v="385" actId="478"/>
        <pc:sldMkLst>
          <pc:docMk/>
          <pc:sldMk cId="2892203421" sldId="293"/>
        </pc:sldMkLst>
        <pc:spChg chg="mo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2" creationId="{CE00ABF1-8A77-5B72-3CC2-652EF6994931}"/>
          </ac:spMkLst>
        </pc:spChg>
        <pc:spChg chg="del">
          <ac:chgData name="Aayush Agrawal" userId="f9b71257-b5e9-4941-9396-652df6d3bda0" providerId="ADAL" clId="{D6F5FD74-1F29-4DC5-B6AA-6036EA170B3B}" dt="2022-05-07T15:19:34.524" v="277"/>
          <ac:spMkLst>
            <pc:docMk/>
            <pc:sldMk cId="2892203421" sldId="293"/>
            <ac:spMk id="3" creationId="{F5616F37-4840-96E9-FDEF-8905EFAC1866}"/>
          </ac:spMkLst>
        </pc:spChg>
        <pc:spChg chg="del mod ord">
          <ac:chgData name="Aayush Agrawal" userId="f9b71257-b5e9-4941-9396-652df6d3bda0" providerId="ADAL" clId="{D6F5FD74-1F29-4DC5-B6AA-6036EA170B3B}" dt="2022-05-07T15:33:57.897" v="385" actId="478"/>
          <ac:spMkLst>
            <pc:docMk/>
            <pc:sldMk cId="2892203421" sldId="293"/>
            <ac:spMk id="4" creationId="{D82D1C9D-C945-D8DE-4CA3-6425BC23A2B3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0" creationId="{A8384FB5-9ADC-4DDC-881B-597D56F5B15D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2" creationId="{91E5A9A7-95C6-4F4F-B00E-C82E07FE62EF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4" creationId="{D07DD2DE-F619-49DD-B5E7-03A290FF4ED1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6" creationId="{85149191-5F60-4A28-AAFF-039F96B0F3EC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8" creationId="{F8260ED5-17F7-4158-B241-D51DD4CF1B7E}"/>
          </ac:spMkLst>
        </pc:spChg>
        <pc:picChg chg="add mod">
          <ac:chgData name="Aayush Agrawal" userId="f9b71257-b5e9-4941-9396-652df6d3bda0" providerId="ADAL" clId="{D6F5FD74-1F29-4DC5-B6AA-6036EA170B3B}" dt="2022-05-07T15:19:37.357" v="278" actId="26606"/>
          <ac:picMkLst>
            <pc:docMk/>
            <pc:sldMk cId="2892203421" sldId="293"/>
            <ac:picMk id="5" creationId="{62C70DB8-000E-1D20-87E7-906203AC6F5E}"/>
          </ac:picMkLst>
        </pc:picChg>
      </pc:sldChg>
      <pc:sldChg chg="addSp delSp modSp new mod setBg">
        <pc:chgData name="Aayush Agrawal" userId="f9b71257-b5e9-4941-9396-652df6d3bda0" providerId="ADAL" clId="{D6F5FD74-1F29-4DC5-B6AA-6036EA170B3B}" dt="2022-05-07T15:34:06.298" v="387" actId="478"/>
        <pc:sldMkLst>
          <pc:docMk/>
          <pc:sldMk cId="1730996248" sldId="294"/>
        </pc:sldMkLst>
        <pc:spChg chg="mo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2" creationId="{2CDE4070-1742-6F0C-12EE-8E3443444577}"/>
          </ac:spMkLst>
        </pc:spChg>
        <pc:spChg chg="del">
          <ac:chgData name="Aayush Agrawal" userId="f9b71257-b5e9-4941-9396-652df6d3bda0" providerId="ADAL" clId="{D6F5FD74-1F29-4DC5-B6AA-6036EA170B3B}" dt="2022-05-07T15:20:37.113" v="290"/>
          <ac:spMkLst>
            <pc:docMk/>
            <pc:sldMk cId="1730996248" sldId="294"/>
            <ac:spMk id="3" creationId="{C226BB61-5096-0E7F-5C47-1453584CAB77}"/>
          </ac:spMkLst>
        </pc:spChg>
        <pc:spChg chg="del mod ord">
          <ac:chgData name="Aayush Agrawal" userId="f9b71257-b5e9-4941-9396-652df6d3bda0" providerId="ADAL" clId="{D6F5FD74-1F29-4DC5-B6AA-6036EA170B3B}" dt="2022-05-07T15:34:06.298" v="387" actId="478"/>
          <ac:spMkLst>
            <pc:docMk/>
            <pc:sldMk cId="1730996248" sldId="294"/>
            <ac:spMk id="4" creationId="{8D6F17EB-A17B-F40C-3924-4E1BB2C9A642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0" creationId="{A8384FB5-9ADC-4DDC-881B-597D56F5B15D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2" creationId="{91E5A9A7-95C6-4F4F-B00E-C82E07FE62EF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4" creationId="{D07DD2DE-F619-49DD-B5E7-03A290FF4ED1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6" creationId="{85149191-5F60-4A28-AAFF-039F96B0F3EC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8" creationId="{F8260ED5-17F7-4158-B241-D51DD4CF1B7E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0" creationId="{767334AB-16BD-4EC7-8C6B-4B5171600933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1" creationId="{A4E37431-20F0-4DD6-84A9-ED2B644943A2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2" creationId="{0AE98B72-66C6-4AB4-AF0D-BA830DE86393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3" creationId="{407EAFC6-733F-403D-BB4D-05A3A28742F1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4" creationId="{17A36730-4CB0-4F61-AD11-A44C9765833F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5" creationId="{C69C79E1-F916-4929-A4F3-DE763D4BFA57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27" creationId="{A8384FB5-9ADC-4DDC-881B-597D56F5B15D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28" creationId="{91E5A9A7-95C6-4F4F-B00E-C82E07FE62EF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29" creationId="{D07DD2DE-F619-49DD-B5E7-03A290FF4ED1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30" creationId="{85149191-5F60-4A28-AAFF-039F96B0F3EC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31" creationId="{F8260ED5-17F7-4158-B241-D51DD4CF1B7E}"/>
          </ac:spMkLst>
        </pc:spChg>
        <pc:picChg chg="add mod">
          <ac:chgData name="Aayush Agrawal" userId="f9b71257-b5e9-4941-9396-652df6d3bda0" providerId="ADAL" clId="{D6F5FD74-1F29-4DC5-B6AA-6036EA170B3B}" dt="2022-05-07T15:20:50.605" v="295" actId="26606"/>
          <ac:picMkLst>
            <pc:docMk/>
            <pc:sldMk cId="1730996248" sldId="294"/>
            <ac:picMk id="5" creationId="{4316A117-68DA-CAE1-5F89-65D2CD9703FA}"/>
          </ac:picMkLst>
        </pc:picChg>
      </pc:sldChg>
      <pc:sldChg chg="addSp delSp modSp new mod setBg setClrOvrMap">
        <pc:chgData name="Aayush Agrawal" userId="f9b71257-b5e9-4941-9396-652df6d3bda0" providerId="ADAL" clId="{D6F5FD74-1F29-4DC5-B6AA-6036EA170B3B}" dt="2022-05-07T15:34:10.925" v="388" actId="478"/>
        <pc:sldMkLst>
          <pc:docMk/>
          <pc:sldMk cId="1010560453" sldId="295"/>
        </pc:sldMkLst>
        <pc:spChg chg="mod">
          <ac:chgData name="Aayush Agrawal" userId="f9b71257-b5e9-4941-9396-652df6d3bda0" providerId="ADAL" clId="{D6F5FD74-1F29-4DC5-B6AA-6036EA170B3B}" dt="2022-05-07T15:31:25.171" v="367" actId="26606"/>
          <ac:spMkLst>
            <pc:docMk/>
            <pc:sldMk cId="1010560453" sldId="295"/>
            <ac:spMk id="2" creationId="{22B4540E-D3B5-86DA-3417-1C14CA62F27E}"/>
          </ac:spMkLst>
        </pc:spChg>
        <pc:spChg chg="del">
          <ac:chgData name="Aayush Agrawal" userId="f9b71257-b5e9-4941-9396-652df6d3bda0" providerId="ADAL" clId="{D6F5FD74-1F29-4DC5-B6AA-6036EA170B3B}" dt="2022-05-07T15:31:19.035" v="366" actId="478"/>
          <ac:spMkLst>
            <pc:docMk/>
            <pc:sldMk cId="1010560453" sldId="295"/>
            <ac:spMk id="3" creationId="{1DBB18CA-2B37-70D5-C26A-8E3B46C5148D}"/>
          </ac:spMkLst>
        </pc:spChg>
        <pc:spChg chg="del mod">
          <ac:chgData name="Aayush Agrawal" userId="f9b71257-b5e9-4941-9396-652df6d3bda0" providerId="ADAL" clId="{D6F5FD74-1F29-4DC5-B6AA-6036EA170B3B}" dt="2022-05-07T15:34:10.925" v="388" actId="478"/>
          <ac:spMkLst>
            <pc:docMk/>
            <pc:sldMk cId="1010560453" sldId="295"/>
            <ac:spMk id="4" creationId="{67123A3E-3CF3-012B-468C-99642D1FED67}"/>
          </ac:spMkLst>
        </pc:spChg>
        <pc:spChg chg="add">
          <ac:chgData name="Aayush Agrawal" userId="f9b71257-b5e9-4941-9396-652df6d3bda0" providerId="ADAL" clId="{D6F5FD74-1F29-4DC5-B6AA-6036EA170B3B}" dt="2022-05-07T15:31:25.171" v="367" actId="26606"/>
          <ac:spMkLst>
            <pc:docMk/>
            <pc:sldMk cId="1010560453" sldId="295"/>
            <ac:spMk id="14" creationId="{053FB2EE-284F-4C87-AB3D-BBF87A9FAB97}"/>
          </ac:spMkLst>
        </pc:spChg>
        <pc:grpChg chg="add">
          <ac:chgData name="Aayush Agrawal" userId="f9b71257-b5e9-4941-9396-652df6d3bda0" providerId="ADAL" clId="{D6F5FD74-1F29-4DC5-B6AA-6036EA170B3B}" dt="2022-05-07T15:31:25.171" v="367" actId="26606"/>
          <ac:grpSpMkLst>
            <pc:docMk/>
            <pc:sldMk cId="1010560453" sldId="295"/>
            <ac:grpSpMk id="9" creationId="{D2C4BFA1-2075-4901-9E24-E41D1FDD51FD}"/>
          </ac:grpSpMkLst>
        </pc:grpChg>
      </pc:sldChg>
    </pc:docChg>
  </pc:docChgLst>
  <pc:docChgLst>
    <pc:chgData name="AAYUSH" userId="S::en18cs301003@medicapsinstituteac.onmicrosoft.com::7de5d621-9e8b-4467-bae5-ba5cb2c838a6" providerId="AD" clId="Web-{F9CA33B0-C0E6-EBF7-EEB2-2E2FA96E82B2}"/>
    <pc:docChg chg="addSld delSld modSld sldOrd">
      <pc:chgData name="AAYUSH" userId="S::en18cs301003@medicapsinstituteac.onmicrosoft.com::7de5d621-9e8b-4467-bae5-ba5cb2c838a6" providerId="AD" clId="Web-{F9CA33B0-C0E6-EBF7-EEB2-2E2FA96E82B2}" dt="2022-02-19T16:26:54.545" v="237"/>
      <pc:docMkLst>
        <pc:docMk/>
      </pc:docMkLst>
      <pc:sldChg chg="modSp">
        <pc:chgData name="AAYUSH" userId="S::en18cs301003@medicapsinstituteac.onmicrosoft.com::7de5d621-9e8b-4467-bae5-ba5cb2c838a6" providerId="AD" clId="Web-{F9CA33B0-C0E6-EBF7-EEB2-2E2FA96E82B2}" dt="2022-02-19T15:33:21.169" v="38" actId="1076"/>
        <pc:sldMkLst>
          <pc:docMk/>
          <pc:sldMk cId="0" sldId="257"/>
        </pc:sldMkLst>
        <pc:spChg chg="mod">
          <ac:chgData name="AAYUSH" userId="S::en18cs301003@medicapsinstituteac.onmicrosoft.com::7de5d621-9e8b-4467-bae5-ba5cb2c838a6" providerId="AD" clId="Web-{F9CA33B0-C0E6-EBF7-EEB2-2E2FA96E82B2}" dt="2022-02-19T15:32:59.043" v="36" actId="1076"/>
          <ac:spMkLst>
            <pc:docMk/>
            <pc:sldMk cId="0" sldId="257"/>
            <ac:spMk id="7" creationId="{FEDF4EC9-317E-46F2-9CB8-6CD8D86CA24B}"/>
          </ac:spMkLst>
        </pc:spChg>
        <pc:spChg chg="mod">
          <ac:chgData name="AAYUSH" userId="S::en18cs301003@medicapsinstituteac.onmicrosoft.com::7de5d621-9e8b-4467-bae5-ba5cb2c838a6" providerId="AD" clId="Web-{F9CA33B0-C0E6-EBF7-EEB2-2E2FA96E82B2}" dt="2022-02-19T15:33:21.169" v="38" actId="1076"/>
          <ac:spMkLst>
            <pc:docMk/>
            <pc:sldMk cId="0" sldId="257"/>
            <ac:spMk id="8" creationId="{344830E2-4D54-4FC6-8B96-EF8D78E1D96E}"/>
          </ac:spMkLst>
        </pc:spChg>
      </pc:sldChg>
      <pc:sldChg chg="del">
        <pc:chgData name="AAYUSH" userId="S::en18cs301003@medicapsinstituteac.onmicrosoft.com::7de5d621-9e8b-4467-bae5-ba5cb2c838a6" providerId="AD" clId="Web-{F9CA33B0-C0E6-EBF7-EEB2-2E2FA96E82B2}" dt="2022-02-19T15:44:15.372" v="69"/>
        <pc:sldMkLst>
          <pc:docMk/>
          <pc:sldMk cId="847020997" sldId="258"/>
        </pc:sldMkLst>
      </pc:sldChg>
      <pc:sldChg chg="modSp">
        <pc:chgData name="AAYUSH" userId="S::en18cs301003@medicapsinstituteac.onmicrosoft.com::7de5d621-9e8b-4467-bae5-ba5cb2c838a6" providerId="AD" clId="Web-{F9CA33B0-C0E6-EBF7-EEB2-2E2FA96E82B2}" dt="2022-02-19T16:09:30.222" v="167" actId="20577"/>
        <pc:sldMkLst>
          <pc:docMk/>
          <pc:sldMk cId="0" sldId="267"/>
        </pc:sldMkLst>
        <pc:spChg chg="mod">
          <ac:chgData name="AAYUSH" userId="S::en18cs301003@medicapsinstituteac.onmicrosoft.com::7de5d621-9e8b-4467-bae5-ba5cb2c838a6" providerId="AD" clId="Web-{F9CA33B0-C0E6-EBF7-EEB2-2E2FA96E82B2}" dt="2022-02-19T16:09:30.222" v="167" actId="20577"/>
          <ac:spMkLst>
            <pc:docMk/>
            <pc:sldMk cId="0" sldId="267"/>
            <ac:spMk id="1048597" creationId="{00000000-0000-0000-0000-000000000000}"/>
          </ac:spMkLst>
        </pc:spChg>
      </pc:sldChg>
      <pc:sldChg chg="modSp">
        <pc:chgData name="AAYUSH" userId="S::en18cs301003@medicapsinstituteac.onmicrosoft.com::7de5d621-9e8b-4467-bae5-ba5cb2c838a6" providerId="AD" clId="Web-{F9CA33B0-C0E6-EBF7-EEB2-2E2FA96E82B2}" dt="2022-02-19T15:37:01.487" v="67" actId="20577"/>
        <pc:sldMkLst>
          <pc:docMk/>
          <pc:sldMk cId="3488351253" sldId="277"/>
        </pc:sldMkLst>
        <pc:spChg chg="mod">
          <ac:chgData name="AAYUSH" userId="S::en18cs301003@medicapsinstituteac.onmicrosoft.com::7de5d621-9e8b-4467-bae5-ba5cb2c838a6" providerId="AD" clId="Web-{F9CA33B0-C0E6-EBF7-EEB2-2E2FA96E82B2}" dt="2022-02-19T15:37:01.487" v="67" actId="20577"/>
          <ac:spMkLst>
            <pc:docMk/>
            <pc:sldMk cId="3488351253" sldId="277"/>
            <ac:spMk id="1048587" creationId="{00000000-0000-0000-0000-000000000000}"/>
          </ac:spMkLst>
        </pc:spChg>
      </pc:sldChg>
      <pc:sldChg chg="del">
        <pc:chgData name="AAYUSH" userId="S::en18cs301003@medicapsinstituteac.onmicrosoft.com::7de5d621-9e8b-4467-bae5-ba5cb2c838a6" providerId="AD" clId="Web-{F9CA33B0-C0E6-EBF7-EEB2-2E2FA96E82B2}" dt="2022-02-19T15:44:11.638" v="68"/>
        <pc:sldMkLst>
          <pc:docMk/>
          <pc:sldMk cId="568699333" sldId="280"/>
        </pc:sldMkLst>
      </pc:sldChg>
      <pc:sldChg chg="del">
        <pc:chgData name="AAYUSH" userId="S::en18cs301003@medicapsinstituteac.onmicrosoft.com::7de5d621-9e8b-4467-bae5-ba5cb2c838a6" providerId="AD" clId="Web-{F9CA33B0-C0E6-EBF7-EEB2-2E2FA96E82B2}" dt="2022-02-19T15:44:18.185" v="70"/>
        <pc:sldMkLst>
          <pc:docMk/>
          <pc:sldMk cId="3546467218" sldId="281"/>
        </pc:sldMkLst>
      </pc:sldChg>
      <pc:sldChg chg="del">
        <pc:chgData name="AAYUSH" userId="S::en18cs301003@medicapsinstituteac.onmicrosoft.com::7de5d621-9e8b-4467-bae5-ba5cb2c838a6" providerId="AD" clId="Web-{F9CA33B0-C0E6-EBF7-EEB2-2E2FA96E82B2}" dt="2022-02-19T15:44:21.451" v="71"/>
        <pc:sldMkLst>
          <pc:docMk/>
          <pc:sldMk cId="596649760" sldId="282"/>
        </pc:sldMkLst>
      </pc:sldChg>
      <pc:sldChg chg="del">
        <pc:chgData name="AAYUSH" userId="S::en18cs301003@medicapsinstituteac.onmicrosoft.com::7de5d621-9e8b-4467-bae5-ba5cb2c838a6" providerId="AD" clId="Web-{F9CA33B0-C0E6-EBF7-EEB2-2E2FA96E82B2}" dt="2022-02-19T15:44:24.638" v="72"/>
        <pc:sldMkLst>
          <pc:docMk/>
          <pc:sldMk cId="3790313019" sldId="283"/>
        </pc:sldMkLst>
      </pc:sldChg>
      <pc:sldChg chg="del">
        <pc:chgData name="AAYUSH" userId="S::en18cs301003@medicapsinstituteac.onmicrosoft.com::7de5d621-9e8b-4467-bae5-ba5cb2c838a6" providerId="AD" clId="Web-{F9CA33B0-C0E6-EBF7-EEB2-2E2FA96E82B2}" dt="2022-02-19T15:44:32.232" v="73"/>
        <pc:sldMkLst>
          <pc:docMk/>
          <pc:sldMk cId="3846476683" sldId="284"/>
        </pc:sldMkLst>
      </pc:sldChg>
      <pc:sldChg chg="addSp delSp modSp new mod setBg">
        <pc:chgData name="AAYUSH" userId="S::en18cs301003@medicapsinstituteac.onmicrosoft.com::7de5d621-9e8b-4467-bae5-ba5cb2c838a6" providerId="AD" clId="Web-{F9CA33B0-C0E6-EBF7-EEB2-2E2FA96E82B2}" dt="2022-02-19T16:05:14.482" v="142" actId="20577"/>
        <pc:sldMkLst>
          <pc:docMk/>
          <pc:sldMk cId="3810035865" sldId="286"/>
        </pc:sldMkLst>
        <pc:spChg chg="mod">
          <ac:chgData name="AAYUSH" userId="S::en18cs301003@medicapsinstituteac.onmicrosoft.com::7de5d621-9e8b-4467-bae5-ba5cb2c838a6" providerId="AD" clId="Web-{F9CA33B0-C0E6-EBF7-EEB2-2E2FA96E82B2}" dt="2022-02-19T16:04:19.121" v="117"/>
          <ac:spMkLst>
            <pc:docMk/>
            <pc:sldMk cId="3810035865" sldId="286"/>
            <ac:spMk id="2" creationId="{19B9B33E-02FE-462E-92C5-A041D0D4B793}"/>
          </ac:spMkLst>
        </pc:spChg>
        <pc:spChg chg="mod">
          <ac:chgData name="AAYUSH" userId="S::en18cs301003@medicapsinstituteac.onmicrosoft.com::7de5d621-9e8b-4467-bae5-ba5cb2c838a6" providerId="AD" clId="Web-{F9CA33B0-C0E6-EBF7-EEB2-2E2FA96E82B2}" dt="2022-02-19T16:05:14.482" v="142" actId="20577"/>
          <ac:spMkLst>
            <pc:docMk/>
            <pc:sldMk cId="3810035865" sldId="286"/>
            <ac:spMk id="3" creationId="{ECE3EB55-C0CA-47E6-8AAF-A973B81694B7}"/>
          </ac:spMkLst>
        </pc:spChg>
        <pc:spChg chg="mod ord">
          <ac:chgData name="AAYUSH" userId="S::en18cs301003@medicapsinstituteac.onmicrosoft.com::7de5d621-9e8b-4467-bae5-ba5cb2c838a6" providerId="AD" clId="Web-{F9CA33B0-C0E6-EBF7-EEB2-2E2FA96E82B2}" dt="2022-02-19T16:04:19.121" v="117"/>
          <ac:spMkLst>
            <pc:docMk/>
            <pc:sldMk cId="3810035865" sldId="286"/>
            <ac:spMk id="4" creationId="{7DE93C15-4892-489A-AB6C-31BEE6C9806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4:16.558" v="114"/>
          <ac:spMkLst>
            <pc:docMk/>
            <pc:sldMk cId="3810035865" sldId="286"/>
            <ac:spMk id="10" creationId="{2B566528-1B12-4246-9431-5C2D7D081168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4:19.121" v="116"/>
          <ac:spMkLst>
            <pc:docMk/>
            <pc:sldMk cId="3810035865" sldId="286"/>
            <ac:spMk id="20" creationId="{743AA782-23D1-4521-8CAD-47662984AA08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4:19.121" v="116"/>
          <ac:spMkLst>
            <pc:docMk/>
            <pc:sldMk cId="3810035865" sldId="286"/>
            <ac:spMk id="21" creationId="{650D18FE-0824-4A46-B22C-A86B52E5780A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04:19.121" v="117"/>
          <ac:spMkLst>
            <pc:docMk/>
            <pc:sldMk cId="3810035865" sldId="286"/>
            <ac:spMk id="23" creationId="{FF9B822F-893E-44C8-963C-64F50ACECBB2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04:19.121" v="117"/>
          <ac:spMkLst>
            <pc:docMk/>
            <pc:sldMk cId="3810035865" sldId="286"/>
            <ac:spMk id="24" creationId="{EBF87945-A001-489F-9D9B-7D9435F0B9CA}"/>
          </ac:spMkLst>
        </pc:spChg>
        <pc:grpChg chg="add del">
          <ac:chgData name="AAYUSH" userId="S::en18cs301003@medicapsinstituteac.onmicrosoft.com::7de5d621-9e8b-4467-bae5-ba5cb2c838a6" providerId="AD" clId="Web-{F9CA33B0-C0E6-EBF7-EEB2-2E2FA96E82B2}" dt="2022-02-19T16:04:16.558" v="114"/>
          <ac:grpSpMkLst>
            <pc:docMk/>
            <pc:sldMk cId="3810035865" sldId="286"/>
            <ac:grpSpMk id="12" creationId="{828A5161-06F1-46CF-8AD7-844680A59E13}"/>
          </ac:grpSpMkLst>
        </pc:grpChg>
        <pc:grpChg chg="add del">
          <ac:chgData name="AAYUSH" userId="S::en18cs301003@medicapsinstituteac.onmicrosoft.com::7de5d621-9e8b-4467-bae5-ba5cb2c838a6" providerId="AD" clId="Web-{F9CA33B0-C0E6-EBF7-EEB2-2E2FA96E82B2}" dt="2022-02-19T16:04:16.558" v="114"/>
          <ac:grpSpMkLst>
            <pc:docMk/>
            <pc:sldMk cId="3810035865" sldId="286"/>
            <ac:grpSpMk id="16" creationId="{5995D10D-E9C9-47DB-AE7E-801FEF38F5C9}"/>
          </ac:grpSpMkLst>
        </pc:grpChg>
        <pc:picChg chg="add mod ord">
          <ac:chgData name="AAYUSH" userId="S::en18cs301003@medicapsinstituteac.onmicrosoft.com::7de5d621-9e8b-4467-bae5-ba5cb2c838a6" providerId="AD" clId="Web-{F9CA33B0-C0E6-EBF7-EEB2-2E2FA96E82B2}" dt="2022-02-19T16:04:19.121" v="117"/>
          <ac:picMkLst>
            <pc:docMk/>
            <pc:sldMk cId="3810035865" sldId="286"/>
            <ac:picMk id="5" creationId="{E2F6CEFD-C80B-4A31-BDA7-BD36CEECDDD8}"/>
          </ac:picMkLst>
        </pc:picChg>
      </pc:sldChg>
      <pc:sldChg chg="addSp delSp modSp new mod setBg setClrOvrMap">
        <pc:chgData name="AAYUSH" userId="S::en18cs301003@medicapsinstituteac.onmicrosoft.com::7de5d621-9e8b-4467-bae5-ba5cb2c838a6" providerId="AD" clId="Web-{F9CA33B0-C0E6-EBF7-EEB2-2E2FA96E82B2}" dt="2022-02-19T16:10:39.787" v="182"/>
        <pc:sldMkLst>
          <pc:docMk/>
          <pc:sldMk cId="1800449865" sldId="287"/>
        </pc:sldMkLst>
        <pc:spChg chg="mod ord">
          <ac:chgData name="AAYUSH" userId="S::en18cs301003@medicapsinstituteac.onmicrosoft.com::7de5d621-9e8b-4467-bae5-ba5cb2c838a6" providerId="AD" clId="Web-{F9CA33B0-C0E6-EBF7-EEB2-2E2FA96E82B2}" dt="2022-02-19T16:10:39.787" v="182"/>
          <ac:spMkLst>
            <pc:docMk/>
            <pc:sldMk cId="1800449865" sldId="287"/>
            <ac:spMk id="2" creationId="{A90460FC-0F41-4E47-8D97-9FBBF240B80F}"/>
          </ac:spMkLst>
        </pc:spChg>
        <pc:spChg chg="del">
          <ac:chgData name="AAYUSH" userId="S::en18cs301003@medicapsinstituteac.onmicrosoft.com::7de5d621-9e8b-4467-bae5-ba5cb2c838a6" providerId="AD" clId="Web-{F9CA33B0-C0E6-EBF7-EEB2-2E2FA96E82B2}" dt="2022-02-19T16:08:22.439" v="159"/>
          <ac:spMkLst>
            <pc:docMk/>
            <pc:sldMk cId="1800449865" sldId="287"/>
            <ac:spMk id="3" creationId="{266304DE-5BEC-496E-AB8B-2B04D040E641}"/>
          </ac:spMkLst>
        </pc:spChg>
        <pc:spChg chg="mod ord">
          <ac:chgData name="AAYUSH" userId="S::en18cs301003@medicapsinstituteac.onmicrosoft.com::7de5d621-9e8b-4467-bae5-ba5cb2c838a6" providerId="AD" clId="Web-{F9CA33B0-C0E6-EBF7-EEB2-2E2FA96E82B2}" dt="2022-02-19T16:10:39.787" v="182"/>
          <ac:spMkLst>
            <pc:docMk/>
            <pc:sldMk cId="1800449865" sldId="287"/>
            <ac:spMk id="4" creationId="{EBB86958-0C06-48A6-B6AC-D1B58943D9F0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52.614" v="169"/>
          <ac:spMkLst>
            <pc:docMk/>
            <pc:sldMk cId="1800449865" sldId="287"/>
            <ac:spMk id="7" creationId="{C3896A03-3945-419A-B66B-4EE266EDD15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39.787" v="181"/>
          <ac:spMkLst>
            <pc:docMk/>
            <pc:sldMk cId="1800449865" sldId="287"/>
            <ac:spMk id="8" creationId="{D4771268-CB57-404A-9271-370EB28F6090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03.941" v="162"/>
          <ac:spMkLst>
            <pc:docMk/>
            <pc:sldMk cId="1800449865" sldId="287"/>
            <ac:spMk id="10" creationId="{D4771268-CB57-404A-9271-370EB28F6090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0:39.787" v="182"/>
          <ac:spMkLst>
            <pc:docMk/>
            <pc:sldMk cId="1800449865" sldId="287"/>
            <ac:spMk id="11" creationId="{C3896A03-3945-419A-B66B-4EE266EDD15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52.614" v="169"/>
          <ac:spMkLst>
            <pc:docMk/>
            <pc:sldMk cId="1800449865" sldId="287"/>
            <ac:spMk id="12" creationId="{B34F5AD2-EDBD-4BBD-A55C-EAFFD0C7097A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0:39.787" v="182"/>
          <ac:spMkLst>
            <pc:docMk/>
            <pc:sldMk cId="1800449865" sldId="287"/>
            <ac:spMk id="13" creationId="{B34F5AD2-EDBD-4BBD-A55C-EAFFD0C7097A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59.723" v="171"/>
          <ac:spMkLst>
            <pc:docMk/>
            <pc:sldMk cId="1800449865" sldId="287"/>
            <ac:spMk id="14" creationId="{6753252F-4873-4F63-801D-CC719279A7D5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59.723" v="171"/>
          <ac:spMkLst>
            <pc:docMk/>
            <pc:sldMk cId="1800449865" sldId="287"/>
            <ac:spMk id="15" creationId="{047C8CCB-F95D-4249-92DD-651249D3535A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16" creationId="{85149191-5F60-4A28-AAFF-039F96B0F3EC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13.583" v="173"/>
          <ac:spMkLst>
            <pc:docMk/>
            <pc:sldMk cId="1800449865" sldId="287"/>
            <ac:spMk id="17" creationId="{37C89E4B-3C9F-44B9-8B86-D9E3D112D8EC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17.177" v="175"/>
          <ac:spMkLst>
            <pc:docMk/>
            <pc:sldMk cId="1800449865" sldId="287"/>
            <ac:spMk id="21" creationId="{16F9E488-0718-4E1E-9D12-26779F60625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17.177" v="175"/>
          <ac:spMkLst>
            <pc:docMk/>
            <pc:sldMk cId="1800449865" sldId="287"/>
            <ac:spMk id="22" creationId="{CE708407-D01D-4E57-8998-FF799DBC3788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26" creationId="{A8384FB5-9ADC-4DDC-881B-597D56F5B15D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27" creationId="{91E5A9A7-95C6-4F4F-B00E-C82E07FE62EF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28" creationId="{D07DD2DE-F619-49DD-B5E7-03A290FF4ED1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29" creationId="{F8260ED5-17F7-4158-B241-D51DD4CF1B7E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31.740" v="179"/>
          <ac:spMkLst>
            <pc:docMk/>
            <pc:sldMk cId="1800449865" sldId="287"/>
            <ac:spMk id="31" creationId="{C3896A03-3945-419A-B66B-4EE266EDD15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31.740" v="179"/>
          <ac:spMkLst>
            <pc:docMk/>
            <pc:sldMk cId="1800449865" sldId="287"/>
            <ac:spMk id="32" creationId="{B34F5AD2-EDBD-4BBD-A55C-EAFFD0C7097A}"/>
          </ac:spMkLst>
        </pc:spChg>
        <pc:grpChg chg="add del">
          <ac:chgData name="AAYUSH" userId="S::en18cs301003@medicapsinstituteac.onmicrosoft.com::7de5d621-9e8b-4467-bae5-ba5cb2c838a6" providerId="AD" clId="Web-{F9CA33B0-C0E6-EBF7-EEB2-2E2FA96E82B2}" dt="2022-02-19T16:10:17.177" v="175"/>
          <ac:grpSpMkLst>
            <pc:docMk/>
            <pc:sldMk cId="1800449865" sldId="287"/>
            <ac:grpSpMk id="23" creationId="{7F963B07-5C9E-478C-A53E-B6F5B4A78933}"/>
          </ac:grpSpMkLst>
        </pc:grpChg>
        <pc:picChg chg="add mod ord">
          <ac:chgData name="AAYUSH" userId="S::en18cs301003@medicapsinstituteac.onmicrosoft.com::7de5d621-9e8b-4467-bae5-ba5cb2c838a6" providerId="AD" clId="Web-{F9CA33B0-C0E6-EBF7-EEB2-2E2FA96E82B2}" dt="2022-02-19T16:10:39.787" v="182"/>
          <ac:picMkLst>
            <pc:docMk/>
            <pc:sldMk cId="1800449865" sldId="287"/>
            <ac:picMk id="5" creationId="{834A1307-40A9-4D9B-AFA9-A28A46909F98}"/>
          </ac:picMkLst>
        </pc:picChg>
        <pc:cxnChg chg="add del">
          <ac:chgData name="AAYUSH" userId="S::en18cs301003@medicapsinstituteac.onmicrosoft.com::7de5d621-9e8b-4467-bae5-ba5cb2c838a6" providerId="AD" clId="Web-{F9CA33B0-C0E6-EBF7-EEB2-2E2FA96E82B2}" dt="2022-02-19T16:10:13.583" v="173"/>
          <ac:cxnSpMkLst>
            <pc:docMk/>
            <pc:sldMk cId="1800449865" sldId="287"/>
            <ac:cxnSpMk id="18" creationId="{AA2EAA10-076F-46BD-8F0F-B9A2FB77A85C}"/>
          </ac:cxnSpMkLst>
        </pc:cxnChg>
        <pc:cxnChg chg="add del">
          <ac:chgData name="AAYUSH" userId="S::en18cs301003@medicapsinstituteac.onmicrosoft.com::7de5d621-9e8b-4467-bae5-ba5cb2c838a6" providerId="AD" clId="Web-{F9CA33B0-C0E6-EBF7-EEB2-2E2FA96E82B2}" dt="2022-02-19T16:10:13.583" v="173"/>
          <ac:cxnSpMkLst>
            <pc:docMk/>
            <pc:sldMk cId="1800449865" sldId="287"/>
            <ac:cxnSpMk id="19" creationId="{D891E407-403B-4764-86C9-33A56D3BCAA3}"/>
          </ac:cxnSpMkLst>
        </pc:cxnChg>
      </pc:sldChg>
      <pc:sldChg chg="addSp delSp modSp new mod setBg setClrOvrMap">
        <pc:chgData name="AAYUSH" userId="S::en18cs301003@medicapsinstituteac.onmicrosoft.com::7de5d621-9e8b-4467-bae5-ba5cb2c838a6" providerId="AD" clId="Web-{F9CA33B0-C0E6-EBF7-EEB2-2E2FA96E82B2}" dt="2022-02-19T16:12:02.382" v="202"/>
        <pc:sldMkLst>
          <pc:docMk/>
          <pc:sldMk cId="12206557" sldId="288"/>
        </pc:sldMkLst>
        <pc:spChg chg="mod">
          <ac:chgData name="AAYUSH" userId="S::en18cs301003@medicapsinstituteac.onmicrosoft.com::7de5d621-9e8b-4467-bae5-ba5cb2c838a6" providerId="AD" clId="Web-{F9CA33B0-C0E6-EBF7-EEB2-2E2FA96E82B2}" dt="2022-02-19T16:12:02.382" v="202"/>
          <ac:spMkLst>
            <pc:docMk/>
            <pc:sldMk cId="12206557" sldId="288"/>
            <ac:spMk id="2" creationId="{769C4C7D-6761-4FE0-9DC9-3495470B0B04}"/>
          </ac:spMkLst>
        </pc:spChg>
        <pc:spChg chg="del">
          <ac:chgData name="AAYUSH" userId="S::en18cs301003@medicapsinstituteac.onmicrosoft.com::7de5d621-9e8b-4467-bae5-ba5cb2c838a6" providerId="AD" clId="Web-{F9CA33B0-C0E6-EBF7-EEB2-2E2FA96E82B2}" dt="2022-02-19T16:11:46.648" v="200"/>
          <ac:spMkLst>
            <pc:docMk/>
            <pc:sldMk cId="12206557" sldId="288"/>
            <ac:spMk id="3" creationId="{B16E035A-A1A4-420F-82D3-72C41811E0F5}"/>
          </ac:spMkLst>
        </pc:spChg>
        <pc:spChg chg="mod ord">
          <ac:chgData name="AAYUSH" userId="S::en18cs301003@medicapsinstituteac.onmicrosoft.com::7de5d621-9e8b-4467-bae5-ba5cb2c838a6" providerId="AD" clId="Web-{F9CA33B0-C0E6-EBF7-EEB2-2E2FA96E82B2}" dt="2022-02-19T16:12:02.382" v="202"/>
          <ac:spMkLst>
            <pc:docMk/>
            <pc:sldMk cId="12206557" sldId="288"/>
            <ac:spMk id="4" creationId="{39836A75-E64F-42ED-941C-FEA4D6F3A0D2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2:02.382" v="202"/>
          <ac:spMkLst>
            <pc:docMk/>
            <pc:sldMk cId="12206557" sldId="288"/>
            <ac:spMk id="10" creationId="{8537B233-9CDD-4A90-AABB-A8963DEE4FBC}"/>
          </ac:spMkLst>
        </pc:spChg>
        <pc:picChg chg="add mod">
          <ac:chgData name="AAYUSH" userId="S::en18cs301003@medicapsinstituteac.onmicrosoft.com::7de5d621-9e8b-4467-bae5-ba5cb2c838a6" providerId="AD" clId="Web-{F9CA33B0-C0E6-EBF7-EEB2-2E2FA96E82B2}" dt="2022-02-19T16:12:02.382" v="202"/>
          <ac:picMkLst>
            <pc:docMk/>
            <pc:sldMk cId="12206557" sldId="288"/>
            <ac:picMk id="5" creationId="{67AF8225-05B8-4C3C-80C3-03C2B035EE45}"/>
          </ac:picMkLst>
        </pc:picChg>
        <pc:cxnChg chg="add">
          <ac:chgData name="AAYUSH" userId="S::en18cs301003@medicapsinstituteac.onmicrosoft.com::7de5d621-9e8b-4467-bae5-ba5cb2c838a6" providerId="AD" clId="Web-{F9CA33B0-C0E6-EBF7-EEB2-2E2FA96E82B2}" dt="2022-02-19T16:12:02.382" v="202"/>
          <ac:cxnSpMkLst>
            <pc:docMk/>
            <pc:sldMk cId="12206557" sldId="288"/>
            <ac:cxnSpMk id="12" creationId="{040575EE-C594-4566-BC00-663004E52AB5}"/>
          </ac:cxnSpMkLst>
        </pc:cxnChg>
      </pc:sldChg>
      <pc:sldChg chg="addSp delSp modSp new mod ord setBg addAnim">
        <pc:chgData name="AAYUSH" userId="S::en18cs301003@medicapsinstituteac.onmicrosoft.com::7de5d621-9e8b-4467-bae5-ba5cb2c838a6" providerId="AD" clId="Web-{F9CA33B0-C0E6-EBF7-EEB2-2E2FA96E82B2}" dt="2022-02-19T16:18:18.798" v="218"/>
        <pc:sldMkLst>
          <pc:docMk/>
          <pc:sldMk cId="1299171098" sldId="289"/>
        </pc:sldMkLst>
        <pc:spChg chg="mo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" creationId="{7731F2AE-E152-4578-8AB4-18D542DBCB7C}"/>
          </ac:spMkLst>
        </pc:spChg>
        <pc:spChg chg="del">
          <ac:chgData name="AAYUSH" userId="S::en18cs301003@medicapsinstituteac.onmicrosoft.com::7de5d621-9e8b-4467-bae5-ba5cb2c838a6" providerId="AD" clId="Web-{F9CA33B0-C0E6-EBF7-EEB2-2E2FA96E82B2}" dt="2022-02-19T16:17:39.328" v="210"/>
          <ac:spMkLst>
            <pc:docMk/>
            <pc:sldMk cId="1299171098" sldId="289"/>
            <ac:spMk id="3" creationId="{596E0FE5-1E75-4C94-9A4F-44A39247C95F}"/>
          </ac:spMkLst>
        </pc:spChg>
        <pc:spChg chg="mo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4" creationId="{27F27EE4-FD31-45DA-B120-0ED686CCBD08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10" creationId="{B9D7E975-9161-4F2D-AC53-69E1912F6B5D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12" creationId="{827DC2C4-B485-428A-BF4A-472D2967F47F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14" creationId="{463E6235-1649-4B47-9862-4026FC473B6F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19" creationId="{07322A9E-F1EC-405E-8971-BA906EFFCCB8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1" creationId="{A5704422-1118-4FD1-95AD-29A064EB80D9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3" creationId="{A88B2AAA-B805-498E-A9E6-98B885855498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5" creationId="{9B8051E0-19D7-43E1-BFD9-E6DBFEB3A3F1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7" creationId="{4EDB2B02-86A2-46F5-A4BE-B7D9B10411D6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9" creationId="{43954639-FB5D-41F4-9560-6F6DFE778425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1" creationId="{E898931C-0323-41FA-A036-20F818B1FF81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3" creationId="{89AFE9DD-0792-4B98-B4EB-97ACA17E6AA8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5" creationId="{3981F5C4-9AE1-404E-AF44-A4E6DB374F9D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7" creationId="{763C1781-8726-4FAC-8C45-FF40376BE409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9" creationId="{301491B5-56C7-43DC-A3D9-861EECCA056A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41" creationId="{237E2353-22DF-46E0-A200-FB30F8F394E2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43" creationId="{DD6138DB-057B-45F7-A5F4-E7BFDA20D02C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45" creationId="{79A54AB1-B64F-4843-BFAB-81CB74E66B65}"/>
          </ac:spMkLst>
        </pc:spChg>
        <pc:picChg chg="add mod ord">
          <ac:chgData name="AAYUSH" userId="S::en18cs301003@medicapsinstituteac.onmicrosoft.com::7de5d621-9e8b-4467-bae5-ba5cb2c838a6" providerId="AD" clId="Web-{F9CA33B0-C0E6-EBF7-EEB2-2E2FA96E82B2}" dt="2022-02-19T16:18:18.798" v="217"/>
          <ac:picMkLst>
            <pc:docMk/>
            <pc:sldMk cId="1299171098" sldId="289"/>
            <ac:picMk id="5" creationId="{0828200C-CA4E-4F60-8EB6-11B0D9FC90C5}"/>
          </ac:picMkLst>
        </pc:picChg>
      </pc:sldChg>
      <pc:sldChg chg="addSp delSp modSp new mod setBg">
        <pc:chgData name="AAYUSH" userId="S::en18cs301003@medicapsinstituteac.onmicrosoft.com::7de5d621-9e8b-4467-bae5-ba5cb2c838a6" providerId="AD" clId="Web-{F9CA33B0-C0E6-EBF7-EEB2-2E2FA96E82B2}" dt="2022-02-19T16:26:54.545" v="237"/>
        <pc:sldMkLst>
          <pc:docMk/>
          <pc:sldMk cId="2539119576" sldId="290"/>
        </pc:sldMkLst>
        <pc:spChg chg="mo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2" creationId="{277616DF-8644-47C7-A488-E819955D126C}"/>
          </ac:spMkLst>
        </pc:spChg>
        <pc:spChg chg="del">
          <ac:chgData name="AAYUSH" userId="S::en18cs301003@medicapsinstituteac.onmicrosoft.com::7de5d621-9e8b-4467-bae5-ba5cb2c838a6" providerId="AD" clId="Web-{F9CA33B0-C0E6-EBF7-EEB2-2E2FA96E82B2}" dt="2022-02-19T16:26:48.092" v="235"/>
          <ac:spMkLst>
            <pc:docMk/>
            <pc:sldMk cId="2539119576" sldId="290"/>
            <ac:spMk id="3" creationId="{A44CF4D4-8793-4FAF-B0A5-D615DA70CC86}"/>
          </ac:spMkLst>
        </pc:spChg>
        <pc:spChg chg="mod or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4" creationId="{626C5FD3-3B43-47C8-8379-4A6A9D802889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10" creationId="{605494DE-B078-4D87-BB01-C84320618DAD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12" creationId="{9A0576B0-CD8C-4661-95C8-A9F2CE7CDDB0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14" creationId="{3FF60E2B-3919-423C-B1FF-56CDE6681165}"/>
          </ac:spMkLst>
        </pc:spChg>
        <pc:picChg chg="add mod">
          <ac:chgData name="AAYUSH" userId="S::en18cs301003@medicapsinstituteac.onmicrosoft.com::7de5d621-9e8b-4467-bae5-ba5cb2c838a6" providerId="AD" clId="Web-{F9CA33B0-C0E6-EBF7-EEB2-2E2FA96E82B2}" dt="2022-02-19T16:26:54.545" v="237"/>
          <ac:picMkLst>
            <pc:docMk/>
            <pc:sldMk cId="2539119576" sldId="290"/>
            <ac:picMk id="5" creationId="{01696D04-1E27-4A7D-A3C7-DFAFEEE6D7F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8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68BA97E1-2883-0842-9A5F-7D542C0D1F36}" type="datetimeFigureOut">
              <a:rPr lang="en-US"/>
              <a:pPr/>
              <a:t>5/16/2022</a:t>
            </a:fld>
            <a:endParaRPr lang="en-US"/>
          </a:p>
        </p:txBody>
      </p:sp>
      <p:sp>
        <p:nvSpPr>
          <p:cNvPr id="104868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8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6F77D6C0-B738-2F44-ACB6-44D73B2AA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74FA2E13-85E8-C440-A1E2-62A74EB80051}" type="datetimeFigureOut">
              <a:rPr lang="en-US"/>
              <a:pPr/>
              <a:t>5/16/2022</a:t>
            </a:fld>
            <a:endParaRPr lang="en-US"/>
          </a:p>
        </p:txBody>
      </p:sp>
      <p:sp>
        <p:nvSpPr>
          <p:cNvPr id="104867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BFECB0A9-2443-AA41-B44B-57A17E7709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762000" y="1775358"/>
            <a:ext cx="86360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CA13-0A61-CC4E-B235-33ABB88915D5}" type="datetime1">
              <a:rPr lang="en-US"/>
              <a:pPr/>
              <a:t>5/16/2022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2652-0BCB-5542-8BE5-317B3FC2C8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E57-9D87-3745-A9D8-3D0F37135B2B}" type="datetime1">
              <a:rPr lang="en-US"/>
              <a:pPr/>
              <a:t>5/16/2022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3532-F87D-8A40-AEE7-46CBFEE39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228868"/>
            <a:ext cx="22860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28868"/>
            <a:ext cx="6688667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94F-37C0-7C45-85F8-55F24E86B02A}" type="datetime1">
              <a:rPr lang="en-US"/>
              <a:pPr/>
              <a:t>5/16/2022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B6C-9AA8-7040-8874-17311D4F4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1704-77CF-5442-A91E-7C728D280746}" type="datetime1">
              <a:rPr lang="en-US"/>
              <a:pPr/>
              <a:t>5/16/2022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04EC-95A9-A240-90B9-B51EF558DE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02570" y="3672421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6A29-3877-3941-A810-519ACCC6B133}" type="datetime1">
              <a:rPr lang="en-US"/>
              <a:pPr/>
              <a:t>5/16/2022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3F70-184F-5044-BBD0-CBDFF4160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4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197F-8F87-944E-B3D3-8B3A058E82C3}" type="datetime1">
              <a:rPr lang="en-US"/>
              <a:pPr/>
              <a:t>5/16/2022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0E8-E184-9848-AC39-09F18EBC99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5" y="1279262"/>
            <a:ext cx="4490861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5161145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5E5B-F7D5-5147-B3D2-09DFF8E7A02F}" type="datetime1">
              <a:rPr lang="en-US"/>
              <a:pPr/>
              <a:t>5/16/2022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A63D-9CD1-9A46-BFC8-069E9DB28B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896E-892C-8F4B-9B92-A62D74AF8366}" type="datetime1">
              <a:rPr lang="en-US"/>
              <a:pPr/>
              <a:t>5/16/2022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F14E-BC09-0D48-B5FB-A6112C0A91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C7A-8C05-0B4C-94B4-0A70811BBFC5}" type="datetime1">
              <a:rPr lang="en-US"/>
              <a:pPr/>
              <a:t>5/16/2022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6106-173C-B941-8701-C6FACB88D3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508006" y="227543"/>
            <a:ext cx="3342570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>
          <a:xfrm>
            <a:off x="3972278" y="227543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6" y="1195920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DC4-59F5-5045-AC32-27775B526705}" type="datetime1">
              <a:rPr lang="en-US"/>
              <a:pPr/>
              <a:t>5/16/2022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7F17-8B33-944F-AD17-EF59E68682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8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BFA4-8532-734C-B75D-572DA23FF97A}" type="datetime1">
              <a:rPr lang="en-US"/>
              <a:pPr/>
              <a:t>5/16/2022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BDF3-B7A4-FF45-8900-3C076D0FC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228600"/>
            <a:ext cx="9144000" cy="952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333500"/>
            <a:ext cx="9144000" cy="3771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40C12E8-7EEB-EF40-82E8-D49928915CCD}" type="datetime1">
              <a:rPr lang="en-US"/>
              <a:pPr/>
              <a:t>5/16/2022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FEEC0D1-926D-E442-B03F-81B5F7F8D1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510" y="400050"/>
            <a:ext cx="9364980" cy="4914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21" y="536223"/>
            <a:ext cx="9087556" cy="46425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45B113CA-35A5-4F60-80F7-D5078F46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0" y="740341"/>
            <a:ext cx="8292535" cy="2114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DF4EC9-317E-46F2-9CB8-6CD8D86CA24B}"/>
              </a:ext>
            </a:extLst>
          </p:cNvPr>
          <p:cNvSpPr txBox="1"/>
          <p:nvPr/>
        </p:nvSpPr>
        <p:spPr>
          <a:xfrm>
            <a:off x="1411519" y="3553053"/>
            <a:ext cx="781108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b="1" dirty="0">
                <a:latin typeface="Verdana Pro Black"/>
                <a:ea typeface="ＭＳ Ｐゴシック"/>
                <a:cs typeface="Arial"/>
              </a:rPr>
              <a:t>DEPARTMENT OF </a:t>
            </a:r>
            <a:r>
              <a:rPr lang="en-US" b="1" dirty="0">
                <a:latin typeface="Verdana Pro Black"/>
                <a:ea typeface="ＭＳ Ｐゴシック"/>
                <a:cs typeface="Arial"/>
              </a:rPr>
              <a:t>COMPUTER SCIENCE &amp; ENGINEERING</a:t>
            </a:r>
            <a:endParaRPr lang="en-IN" dirty="0">
              <a:latin typeface="Verdana Pro Black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830E2-4D54-4FC6-8B96-EF8D78E1D96E}"/>
              </a:ext>
            </a:extLst>
          </p:cNvPr>
          <p:cNvSpPr txBox="1"/>
          <p:nvPr/>
        </p:nvSpPr>
        <p:spPr>
          <a:xfrm>
            <a:off x="1819263" y="4157536"/>
            <a:ext cx="669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Verdana Pro Black" panose="020B0604020202020204" pitchFamily="34" charset="0"/>
                <a:cs typeface="Arial" panose="020B0604020202020204" pitchFamily="34" charset="0"/>
              </a:rPr>
              <a:t>Project Work - II</a:t>
            </a:r>
            <a:endParaRPr lang="en-IN" dirty="0">
              <a:latin typeface="Verdana Pro Black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159997" cy="132561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762754" cy="132561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62749" y="0"/>
            <a:ext cx="3397248" cy="1325617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791" y="0"/>
            <a:ext cx="9777205" cy="133119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E4376-3748-5356-40B5-8159F37B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45448"/>
            <a:ext cx="8246626" cy="861391"/>
          </a:xfrm>
        </p:spPr>
        <p:txBody>
          <a:bodyPr>
            <a:normAutofit/>
          </a:bodyPr>
          <a:lstStyle/>
          <a:p>
            <a:r>
              <a:rPr lang="en-IN" sz="3300" dirty="0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28BC-7E91-FB8A-45EB-6538C5D3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931830"/>
            <a:ext cx="8103359" cy="306946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We will attempt to attain these objectives in our mobile app: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Specific to business users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Seamless user experience with enhanced UI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One code base for both android and IOS platforms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Optimized to use less storage and make less API calls to server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Same codebase can also be used to make progressive web and web applications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To provide important bill details directly on user’s mobile screen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More attractive UI.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7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283" y="1181282"/>
            <a:ext cx="5729848" cy="336728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2079" y="2217061"/>
            <a:ext cx="3629662" cy="33655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84068" y="1365071"/>
            <a:ext cx="5714643" cy="29845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22796" y="1001093"/>
            <a:ext cx="4006918" cy="340722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AE8E8-20AD-427C-7377-A740ABFC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4" y="2305921"/>
            <a:ext cx="2400690" cy="2559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WorkFlow</a:t>
            </a:r>
          </a:p>
        </p:txBody>
      </p:sp>
      <p:pic>
        <p:nvPicPr>
          <p:cNvPr id="5" name="Content Placeholder 4" descr="Angular 11 + Spring Boot 2 + PostgreSQL | FrontBackend">
            <a:extLst>
              <a:ext uri="{FF2B5EF4-FFF2-40B4-BE49-F238E27FC236}">
                <a16:creationId xmlns:a16="http://schemas.microsoft.com/office/drawing/2014/main" id="{E60AFBAD-7F8E-610F-F90C-AEB167A3D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3016" y="389340"/>
            <a:ext cx="5439470" cy="4936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392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283" y="1181282"/>
            <a:ext cx="5729848" cy="336728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2079" y="2217061"/>
            <a:ext cx="3629662" cy="33655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84068" y="1365071"/>
            <a:ext cx="5714643" cy="29845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22796" y="1001093"/>
            <a:ext cx="4006918" cy="340722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0ABF1-8A77-5B72-3CC2-652EF699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4" y="2305921"/>
            <a:ext cx="2400690" cy="2559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  <a:ea typeface="+mj-ea"/>
                <a:cs typeface="+mj-cs"/>
              </a:rPr>
              <a:t>Use Case </a:t>
            </a: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A58141-54AE-A53E-B838-F5F9F7040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3" b="4454"/>
          <a:stretch/>
        </p:blipFill>
        <p:spPr bwMode="auto">
          <a:xfrm>
            <a:off x="3746506" y="1333501"/>
            <a:ext cx="5726430" cy="2946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220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283" y="1181282"/>
            <a:ext cx="5729848" cy="336728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2079" y="2217061"/>
            <a:ext cx="3629662" cy="33655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84068" y="1365071"/>
            <a:ext cx="5714643" cy="29845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22796" y="1001093"/>
            <a:ext cx="4006918" cy="340722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0ABF1-8A77-5B72-3CC2-652EF699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4" y="2305921"/>
            <a:ext cx="2400690" cy="2559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5" name="Content Placeholder 4" descr="JWT Authentication Best Practices">
            <a:extLst>
              <a:ext uri="{FF2B5EF4-FFF2-40B4-BE49-F238E27FC236}">
                <a16:creationId xmlns:a16="http://schemas.microsoft.com/office/drawing/2014/main" id="{62C70DB8-000E-1D20-87E7-906203AC6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2023" y="841141"/>
            <a:ext cx="6021457" cy="4032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98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283" y="1181282"/>
            <a:ext cx="5729848" cy="336728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2079" y="2217061"/>
            <a:ext cx="3629662" cy="33655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84068" y="1365071"/>
            <a:ext cx="5714643" cy="29845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22796" y="1001093"/>
            <a:ext cx="4006918" cy="340722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E4070-1742-6F0C-12EE-8E34434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4" y="2305921"/>
            <a:ext cx="2400690" cy="2559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pic>
        <p:nvPicPr>
          <p:cNvPr id="5" name="Content Placeholder 4" descr="The Comprehensive Guide to Agile Project Management | Smartsheet">
            <a:extLst>
              <a:ext uri="{FF2B5EF4-FFF2-40B4-BE49-F238E27FC236}">
                <a16:creationId xmlns:a16="http://schemas.microsoft.com/office/drawing/2014/main" id="{4316A117-68DA-CAE1-5F89-65D2CD970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6531" y="389340"/>
            <a:ext cx="4892441" cy="4936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099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2900" y="415290"/>
            <a:ext cx="8252219" cy="4884420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0160000" cy="152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4540E-D3B5-86DA-3417-1C14CA62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2313781"/>
            <a:ext cx="7620000" cy="1150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3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101056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8910"/>
            <a:ext cx="10159998" cy="364510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257266" y="-3276534"/>
            <a:ext cx="3645464" cy="10160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47247" y="-3086557"/>
            <a:ext cx="3645107" cy="978039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-18908"/>
            <a:ext cx="7118737" cy="364510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954525" y="-860044"/>
            <a:ext cx="4158456" cy="3699275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8620" name="TextBox 92"/>
          <p:cNvSpPr txBox="1">
            <a:spLocks noChangeArrowheads="1"/>
          </p:cNvSpPr>
          <p:nvPr/>
        </p:nvSpPr>
        <p:spPr bwMode="auto">
          <a:xfrm>
            <a:off x="1095686" y="612588"/>
            <a:ext cx="8378136" cy="2440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1048621" name="TextBox 116"/>
          <p:cNvSpPr txBox="1">
            <a:spLocks noChangeArrowheads="1"/>
          </p:cNvSpPr>
          <p:nvPr/>
        </p:nvSpPr>
        <p:spPr bwMode="auto">
          <a:xfrm>
            <a:off x="0" y="4778245"/>
            <a:ext cx="1473480" cy="8925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67797B"/>
                </a:solidFill>
                <a:latin typeface="Roboto Regular"/>
                <a:cs typeface="Roboto Regular"/>
              </a:rPr>
              <a:t>Presented by </a:t>
            </a:r>
            <a:r>
              <a:rPr lang="en-US" sz="1400" dirty="0">
                <a:solidFill>
                  <a:srgbClr val="67797B"/>
                </a:solidFill>
                <a:latin typeface="Roboto Regular"/>
                <a:cs typeface="Roboto Regular"/>
              </a:rPr>
              <a:t>: </a:t>
            </a:r>
            <a:endParaRPr lang="en-US" sz="1400">
              <a:solidFill>
                <a:srgbClr val="67797B"/>
              </a:solidFill>
              <a:latin typeface="Roboto Regular"/>
              <a:cs typeface="Roboto Regular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1400" dirty="0">
                <a:solidFill>
                  <a:srgbClr val="67797B"/>
                </a:solidFill>
                <a:latin typeface="Roboto Regular"/>
                <a:cs typeface="Roboto Regular"/>
              </a:rPr>
              <a:t>Aayush Agrawal</a:t>
            </a:r>
            <a:endParaRPr lang="en-US" sz="1400">
              <a:solidFill>
                <a:srgbClr val="67797B"/>
              </a:solidFill>
              <a:latin typeface="Roboto Regular"/>
              <a:cs typeface="Roboto Regular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1400" dirty="0">
                <a:solidFill>
                  <a:srgbClr val="67797B"/>
                </a:solidFill>
                <a:latin typeface="Roboto Regular"/>
                <a:cs typeface="Roboto Regular"/>
              </a:rPr>
              <a:t>EN18CS301003</a:t>
            </a:r>
            <a:endParaRPr lang="en-US" sz="1400">
              <a:solidFill>
                <a:srgbClr val="67797B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92"/>
          <p:cNvSpPr txBox="1">
            <a:spLocks noChangeArrowheads="1"/>
          </p:cNvSpPr>
          <p:nvPr/>
        </p:nvSpPr>
        <p:spPr bwMode="auto">
          <a:xfrm>
            <a:off x="746124" y="229422"/>
            <a:ext cx="866775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FF0000"/>
                </a:solidFill>
                <a:latin typeface="Roboto Light"/>
                <a:cs typeface="Roboto Light"/>
              </a:rPr>
              <a:t>Intern At Subex  </a:t>
            </a:r>
          </a:p>
        </p:txBody>
      </p:sp>
      <p:grpSp>
        <p:nvGrpSpPr>
          <p:cNvPr id="27" name="Group 115"/>
          <p:cNvGrpSpPr/>
          <p:nvPr/>
        </p:nvGrpSpPr>
        <p:grpSpPr bwMode="auto">
          <a:xfrm>
            <a:off x="984250" y="1968302"/>
            <a:ext cx="8667750" cy="1869280"/>
            <a:chOff x="734959" y="3445937"/>
            <a:chExt cx="8297362" cy="1318322"/>
          </a:xfrm>
        </p:grpSpPr>
        <p:cxnSp>
          <p:nvCxnSpPr>
            <p:cNvPr id="3145728" name="Straight Connector 113"/>
            <p:cNvCxnSpPr>
              <a:cxnSpLocks/>
            </p:cNvCxnSpPr>
            <p:nvPr/>
          </p:nvCxnSpPr>
          <p:spPr>
            <a:xfrm>
              <a:off x="734959" y="3445937"/>
              <a:ext cx="8297362" cy="0"/>
            </a:xfrm>
            <a:prstGeom prst="line">
              <a:avLst/>
            </a:prstGeom>
            <a:ln w="3175" cmpd="sng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14"/>
            <p:cNvCxnSpPr>
              <a:cxnSpLocks/>
            </p:cNvCxnSpPr>
            <p:nvPr/>
          </p:nvCxnSpPr>
          <p:spPr>
            <a:xfrm>
              <a:off x="734959" y="4764259"/>
              <a:ext cx="8297362" cy="0"/>
            </a:xfrm>
            <a:prstGeom prst="line">
              <a:avLst/>
            </a:prstGeom>
            <a:ln w="3175" cmpd="sng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7" name="TextBox 2"/>
          <p:cNvSpPr txBox="1"/>
          <p:nvPr/>
        </p:nvSpPr>
        <p:spPr>
          <a:xfrm>
            <a:off x="1243016" y="2714646"/>
            <a:ext cx="5620473" cy="7848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ea typeface="ＭＳ Ｐゴシック"/>
                <a:cs typeface="Roboto Regular"/>
              </a:rPr>
              <a:t>By: Aayush Agrawal</a:t>
            </a:r>
          </a:p>
          <a:p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ea typeface="ＭＳ Ｐゴシック"/>
              <a:cs typeface="Roboto Regular"/>
            </a:endParaRP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ea typeface="ＭＳ Ｐゴシック"/>
                <a:cs typeface="Roboto Regular"/>
              </a:rPr>
              <a:t>EN18CS301003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cs typeface="Roboto Regular"/>
            </a:endParaRPr>
          </a:p>
        </p:txBody>
      </p:sp>
      <p:sp>
        <p:nvSpPr>
          <p:cNvPr id="1048589" name="TextBox 116"/>
          <p:cNvSpPr txBox="1">
            <a:spLocks noChangeArrowheads="1"/>
          </p:cNvSpPr>
          <p:nvPr/>
        </p:nvSpPr>
        <p:spPr bwMode="auto">
          <a:xfrm>
            <a:off x="1243016" y="3837582"/>
            <a:ext cx="1646605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rgbClr val="67797B"/>
                </a:solidFill>
                <a:latin typeface="Roboto Regular"/>
                <a:cs typeface="Roboto Regular"/>
              </a:rPr>
              <a:t>Medi-Caps University, Indore</a:t>
            </a:r>
            <a:endParaRPr lang="zh-CN" altLang="en-US" dirty="0"/>
          </a:p>
        </p:txBody>
      </p:sp>
      <p:pic>
        <p:nvPicPr>
          <p:cNvPr id="7" name="Picture 6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9B42F066-7AFC-49E0-AC00-DAD9AE60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99" y="4798936"/>
            <a:ext cx="4073515" cy="713776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8BA8A0-6502-44EC-9D77-18EB37D9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234" y="50220"/>
            <a:ext cx="1188000" cy="869685"/>
          </a:xfrm>
          <a:prstGeom prst="rect">
            <a:avLst/>
          </a:prstGeom>
        </p:spPr>
      </p:pic>
      <p:pic>
        <p:nvPicPr>
          <p:cNvPr id="21" name="Picture 20" descr="Shape, rectangle&#10;&#10;Description automatically generated">
            <a:extLst>
              <a:ext uri="{FF2B5EF4-FFF2-40B4-BE49-F238E27FC236}">
                <a16:creationId xmlns:a16="http://schemas.microsoft.com/office/drawing/2014/main" id="{314F3B91-F0B8-4B63-9E3C-F680F6F2C3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2188"/>
          <a:stretch/>
        </p:blipFill>
        <p:spPr>
          <a:xfrm>
            <a:off x="250886" y="-480095"/>
            <a:ext cx="495238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5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10"/>
          <p:cNvSpPr txBox="1">
            <a:spLocks noChangeArrowheads="1"/>
          </p:cNvSpPr>
          <p:nvPr/>
        </p:nvSpPr>
        <p:spPr bwMode="auto">
          <a:xfrm>
            <a:off x="1789118" y="1796191"/>
            <a:ext cx="6573262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Faculty: Mr. Ashish </a:t>
            </a:r>
            <a:r>
              <a:rPr lang="en-US" sz="1800" b="1" dirty="0" err="1">
                <a:solidFill>
                  <a:srgbClr val="576466"/>
                </a:solidFill>
                <a:latin typeface="Roboto Regular"/>
                <a:cs typeface="Roboto Regular"/>
              </a:rPr>
              <a:t>Kumawat</a:t>
            </a: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4163" indent="-284163" eaLnBrk="1" hangingPunct="1">
              <a:lnSpc>
                <a:spcPct val="150000"/>
              </a:lnSpc>
            </a:pPr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Guide: Mr. </a:t>
            </a:r>
            <a:r>
              <a:rPr lang="en-US" sz="1800" b="1">
                <a:solidFill>
                  <a:srgbClr val="576466"/>
                </a:solidFill>
                <a:latin typeface="Roboto Regular"/>
                <a:cs typeface="Roboto Regular"/>
              </a:rPr>
              <a:t>Arun Kumar KS (</a:t>
            </a:r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Manager at Subex)</a:t>
            </a:r>
          </a:p>
        </p:txBody>
      </p:sp>
      <p:cxnSp>
        <p:nvCxnSpPr>
          <p:cNvPr id="3145733" name="Straight Connector 46"/>
          <p:cNvCxnSpPr>
            <a:cxnSpLocks/>
          </p:cNvCxnSpPr>
          <p:nvPr/>
        </p:nvCxnSpPr>
        <p:spPr bwMode="auto">
          <a:xfrm>
            <a:off x="1789118" y="4791076"/>
            <a:ext cx="6581775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3" name="Rectangle 39"/>
          <p:cNvSpPr/>
          <p:nvPr/>
        </p:nvSpPr>
        <p:spPr>
          <a:xfrm flipH="1">
            <a:off x="7578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latin typeface="Roboto Regular"/>
              <a:cs typeface="Roboto Regular"/>
            </a:endParaRPr>
          </a:p>
        </p:txBody>
      </p:sp>
      <p:pic>
        <p:nvPicPr>
          <p:cNvPr id="15" name="Picture 1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C390B85D-50B9-4EAE-8FB1-5EC461919B0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4730" y="4898586"/>
            <a:ext cx="3410382" cy="583664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BF8FED1A-A422-45A8-B745-AF06AE25D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234" y="50220"/>
            <a:ext cx="1188000" cy="869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DED90C-D13A-4282-B4A9-3211A597F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-6687"/>
            <a:ext cx="466790" cy="924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FAA8E-4D70-42C6-B205-6C8C23B92581}"/>
              </a:ext>
            </a:extLst>
          </p:cNvPr>
          <p:cNvSpPr txBox="1"/>
          <p:nvPr/>
        </p:nvSpPr>
        <p:spPr>
          <a:xfrm>
            <a:off x="452846" y="844732"/>
            <a:ext cx="9109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</a:p>
          <a:p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 industry is becoming a top performing industry in the last few years.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industry has a unique set of challenges from the technology front and the customer demands due to its wide range of sectors. 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 industry consists of a set of sectors like wireless communication, satellite communication, Internet Service Provider etc.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 industry builds, maintains and operates telecommunication network and thereby makes communication possible globally through internet or phone for a human being and this service plays a vital role in anyone’s life.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1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46"/>
          <p:cNvCxnSpPr>
            <a:cxnSpLocks/>
          </p:cNvCxnSpPr>
          <p:nvPr/>
        </p:nvCxnSpPr>
        <p:spPr bwMode="auto">
          <a:xfrm>
            <a:off x="1789118" y="4791076"/>
            <a:ext cx="6581775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47"/>
          <p:cNvGrpSpPr/>
          <p:nvPr/>
        </p:nvGrpSpPr>
        <p:grpSpPr bwMode="auto">
          <a:xfrm>
            <a:off x="508000" y="-3175"/>
            <a:ext cx="476250" cy="920750"/>
            <a:chOff x="-1" y="7669"/>
            <a:chExt cx="476265" cy="920432"/>
          </a:xfrm>
        </p:grpSpPr>
        <p:sp>
          <p:nvSpPr>
            <p:cNvPr id="1048595" name="Rectangle 34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45738" name="Straight Connector 35"/>
            <p:cNvCxnSpPr>
              <a:cxnSpLocks/>
            </p:cNvCxnSpPr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36"/>
            <p:cNvCxnSpPr>
              <a:cxnSpLocks/>
            </p:cNvCxnSpPr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Straight Connector 37"/>
            <p:cNvCxnSpPr>
              <a:cxnSpLocks/>
            </p:cNvCxnSpPr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6" name="Rectangle 39"/>
          <p:cNvSpPr/>
          <p:nvPr/>
        </p:nvSpPr>
        <p:spPr>
          <a:xfrm flipH="1">
            <a:off x="7578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9479" y="461447"/>
            <a:ext cx="1911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E03424"/>
                </a:solidFill>
                <a:latin typeface="Roboto Light"/>
                <a:cs typeface="Roboto Light"/>
              </a:rPr>
              <a:t>Introduction 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FF96934B-42CA-4E7C-867D-02671157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234" y="50220"/>
            <a:ext cx="1188000" cy="86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2755A8-4196-4444-8071-F7DB0D95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5" y="-6687"/>
            <a:ext cx="466790" cy="924054"/>
          </a:xfrm>
          <a:prstGeom prst="rect">
            <a:avLst/>
          </a:prstGeom>
        </p:spPr>
      </p:pic>
      <p:pic>
        <p:nvPicPr>
          <p:cNvPr id="19" name="Picture 18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D2E61CF3-C74E-4652-A59E-FF58B5D1F54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4730" y="4898586"/>
            <a:ext cx="3410382" cy="583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769188-E34B-4C69-88F2-1421966A023C}"/>
              </a:ext>
            </a:extLst>
          </p:cNvPr>
          <p:cNvSpPr txBox="1"/>
          <p:nvPr/>
        </p:nvSpPr>
        <p:spPr>
          <a:xfrm>
            <a:off x="823529" y="1004689"/>
            <a:ext cx="83712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Telecommunication:</a:t>
            </a:r>
          </a:p>
          <a:p>
            <a:r>
              <a:rPr lang="en-US" dirty="0"/>
              <a:t>Telecommunication, also known as telecom, is the exchange of information</a:t>
            </a:r>
          </a:p>
          <a:p>
            <a:r>
              <a:rPr lang="en-US"/>
              <a:t>over </a:t>
            </a:r>
            <a:r>
              <a:rPr lang="en-US" dirty="0"/>
              <a:t>significant distances by electronic means and refers to all types of voice, data and </a:t>
            </a:r>
          </a:p>
          <a:p>
            <a:r>
              <a:rPr lang="en-US" dirty="0"/>
              <a:t>video transmission.</a:t>
            </a:r>
          </a:p>
          <a:p>
            <a:endParaRPr lang="en-US" dirty="0"/>
          </a:p>
          <a:p>
            <a:r>
              <a:rPr lang="en-US" b="1" dirty="0"/>
              <a:t>Support Systems involved in Telecommunication:</a:t>
            </a:r>
          </a:p>
          <a:p>
            <a:r>
              <a:rPr lang="en-IN" dirty="0"/>
              <a:t>Operations Support Systems (OSS)</a:t>
            </a:r>
            <a:endParaRPr lang="en-US" b="1" dirty="0"/>
          </a:p>
          <a:p>
            <a:r>
              <a:rPr lang="en-IN" dirty="0"/>
              <a:t>Business Support Systems (BSS) </a:t>
            </a:r>
            <a:endParaRPr lang="en-IN" b="1" dirty="0"/>
          </a:p>
          <a:p>
            <a:endParaRPr lang="en-IN" dirty="0"/>
          </a:p>
          <a:p>
            <a:r>
              <a:rPr lang="en-IN" b="1" dirty="0"/>
              <a:t>Components of Telecommunication Network:</a:t>
            </a:r>
          </a:p>
          <a:p>
            <a:r>
              <a:rPr lang="en-IN" dirty="0"/>
              <a:t>BTS (Base Transceiver Station)</a:t>
            </a:r>
            <a:endParaRPr lang="en-IN" b="1" dirty="0"/>
          </a:p>
          <a:p>
            <a:r>
              <a:rPr lang="en-IN" dirty="0"/>
              <a:t>BSC (Basic Station Controller)</a:t>
            </a:r>
            <a:endParaRPr lang="en-IN" b="1" dirty="0"/>
          </a:p>
          <a:p>
            <a:r>
              <a:rPr lang="en-IN" dirty="0"/>
              <a:t>MSC (Mobile Switching </a:t>
            </a:r>
            <a:r>
              <a:rPr lang="en-IN" dirty="0" err="1"/>
              <a:t>Center</a:t>
            </a:r>
            <a:r>
              <a:rPr lang="en-IN" dirty="0"/>
              <a:t>)</a:t>
            </a:r>
            <a:r>
              <a:rPr lang="en-IN" b="1" dirty="0"/>
              <a:t> </a:t>
            </a:r>
            <a:endParaRPr lang="en-IN" b="1" dirty="0">
              <a:latin typeface="Helvetica Neue Light"/>
              <a:cs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5746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34286" y="759263"/>
            <a:ext cx="573129" cy="47591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142029"/>
            <a:ext cx="439355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66803" y="536222"/>
            <a:ext cx="341142" cy="460117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2940" y="536985"/>
            <a:ext cx="3213354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BA316-456E-4FA2-8875-FA976AC3CD59}"/>
              </a:ext>
            </a:extLst>
          </p:cNvPr>
          <p:cNvSpPr txBox="1"/>
          <p:nvPr/>
        </p:nvSpPr>
        <p:spPr>
          <a:xfrm>
            <a:off x="936095" y="1879334"/>
            <a:ext cx="2667043" cy="2488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EFFFF"/>
                </a:solidFill>
                <a:latin typeface="+mn-lt"/>
                <a:ea typeface="+mn-ea"/>
                <a:cs typeface="+mn-cs"/>
              </a:rPr>
              <a:t>Interconnect: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In telecommunications, interconnection is the physical linking of a carrier's network with equipment or facilities not belonging to that network.</a:t>
            </a:r>
            <a:r>
              <a:rPr lang="en-US" sz="1700" b="1">
                <a:solidFill>
                  <a:srgbClr val="FE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836B66E-9E07-43E9-A7B6-C6526EA01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48305" r="26543" b="10095"/>
          <a:stretch/>
        </p:blipFill>
        <p:spPr>
          <a:xfrm>
            <a:off x="4165223" y="1574760"/>
            <a:ext cx="5449229" cy="22992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1BB3B5-CC7E-4925-B135-021BCC58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020" y="5318760"/>
            <a:ext cx="571500" cy="26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BBA6106-173C-B941-8701-C6FACB88D3E6}" type="slidenum">
              <a:rPr lang="en-US" sz="800"/>
              <a:pPr defTabSz="914400">
                <a:spcAft>
                  <a:spcPts val="600"/>
                </a:spcAft>
              </a:pPr>
              <a:t>6</a:t>
            </a:fld>
            <a:endParaRPr lang="en-US" sz="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FB078-4B81-4724-99F7-FB7E6EA8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5" y="-6687"/>
            <a:ext cx="466790" cy="924054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70ADF86-CF17-4FA7-9713-654588143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234" y="50220"/>
            <a:ext cx="1188000" cy="869685"/>
          </a:xfrm>
          <a:prstGeom prst="rect">
            <a:avLst/>
          </a:prstGeom>
        </p:spPr>
      </p:pic>
      <p:pic>
        <p:nvPicPr>
          <p:cNvPr id="15" name="Picture 1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93D67741-C636-4B3F-926F-6B1DF873F96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26387" y="4890397"/>
            <a:ext cx="3410382" cy="583664"/>
          </a:xfrm>
          <a:prstGeom prst="rect">
            <a:avLst/>
          </a:prstGeom>
        </p:spPr>
      </p:pic>
      <p:sp>
        <p:nvSpPr>
          <p:cNvPr id="17" name="Rectangle 39">
            <a:extLst>
              <a:ext uri="{FF2B5EF4-FFF2-40B4-BE49-F238E27FC236}">
                <a16:creationId xmlns:a16="http://schemas.microsoft.com/office/drawing/2014/main" id="{1E05B73D-C804-4D6F-B5AE-22E41B97A961}"/>
              </a:ext>
            </a:extLst>
          </p:cNvPr>
          <p:cNvSpPr/>
          <p:nvPr/>
        </p:nvSpPr>
        <p:spPr>
          <a:xfrm flipH="1">
            <a:off x="7749225" y="5245461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1129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B33E-02FE-462E-92C5-A041D0D4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4334065"/>
            <a:ext cx="6735373" cy="668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Mobile Development Tech Stack</a:t>
            </a: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105" y="524201"/>
            <a:ext cx="1014346" cy="71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Angular 9 for Beginners - Components and String Interpolation">
            <a:extLst>
              <a:ext uri="{FF2B5EF4-FFF2-40B4-BE49-F238E27FC236}">
                <a16:creationId xmlns:a16="http://schemas.microsoft.com/office/drawing/2014/main" id="{C3BA4235-C54B-B911-F0BD-E3CA5868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026" y="637872"/>
            <a:ext cx="873102" cy="4889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Triangle 30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6402" y="529615"/>
            <a:ext cx="567007" cy="70812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32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928453" y="826569"/>
            <a:ext cx="1143000" cy="1963981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ight Triangle 34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9930" y="1231617"/>
            <a:ext cx="910216" cy="1143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950" y="2380059"/>
            <a:ext cx="1950061" cy="15925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38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75433" y="2332493"/>
            <a:ext cx="1592580" cy="165039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807" y="560943"/>
            <a:ext cx="1650393" cy="18038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blue and white flag&#10;&#10;Description automatically generated with low confidence">
            <a:extLst>
              <a:ext uri="{FF2B5EF4-FFF2-40B4-BE49-F238E27FC236}">
                <a16:creationId xmlns:a16="http://schemas.microsoft.com/office/drawing/2014/main" id="{BB4ABBCB-2BF2-8D30-3C21-28DFB59A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7915" y="765754"/>
            <a:ext cx="1404177" cy="14041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7201853" y="662628"/>
            <a:ext cx="1165860" cy="958857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2" descr="PgAdmin Import CSV: How to Import CSV in Postgres Simplified 101">
            <a:extLst>
              <a:ext uri="{FF2B5EF4-FFF2-40B4-BE49-F238E27FC236}">
                <a16:creationId xmlns:a16="http://schemas.microsoft.com/office/drawing/2014/main" id="{310B8A86-B312-6882-3F76-4D087410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10" y="2531315"/>
            <a:ext cx="1407623" cy="12950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4596" y="2375561"/>
            <a:ext cx="2263454" cy="1584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37224" y="2708403"/>
            <a:ext cx="1592580" cy="917293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759" y="1238192"/>
            <a:ext cx="2114332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6" descr="Git - Logo Downloads">
            <a:extLst>
              <a:ext uri="{FF2B5EF4-FFF2-40B4-BE49-F238E27FC236}">
                <a16:creationId xmlns:a16="http://schemas.microsoft.com/office/drawing/2014/main" id="{E15AC0D7-AC4E-AB6A-97D5-A5473A88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353" y="1427335"/>
            <a:ext cx="1796005" cy="7483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Java Spring Boot + Eclipse | Daniel Padua Blog">
            <a:extLst>
              <a:ext uri="{FF2B5EF4-FFF2-40B4-BE49-F238E27FC236}">
                <a16:creationId xmlns:a16="http://schemas.microsoft.com/office/drawing/2014/main" id="{1B82E6AE-1CBE-8946-D332-82E9855C6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1528" y="2621999"/>
            <a:ext cx="1996796" cy="10903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7170" y="1724859"/>
            <a:ext cx="2324879" cy="2197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JBoss.org UI Design">
            <a:extLst>
              <a:ext uri="{FF2B5EF4-FFF2-40B4-BE49-F238E27FC236}">
                <a16:creationId xmlns:a16="http://schemas.microsoft.com/office/drawing/2014/main" id="{800810D9-FF50-EC06-A673-194C7E1E3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106" y="1887568"/>
            <a:ext cx="1907007" cy="19070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27333" y="3937107"/>
            <a:ext cx="271333" cy="338863"/>
          </a:xfrm>
          <a:prstGeom prst="rtTriangle">
            <a:avLst/>
          </a:prstGeom>
          <a:solidFill>
            <a:srgbClr val="EB0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93C15-4892-489A-AB6C-31BEE6C9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75500" y="5296958"/>
            <a:ext cx="2286000" cy="304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35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160002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401953"/>
            <a:ext cx="10159997" cy="1325618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01953"/>
            <a:ext cx="6762749" cy="132561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01953"/>
            <a:ext cx="10159998" cy="1325618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460FC-0F41-4E47-8D97-9FBBF240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5" y="4575809"/>
            <a:ext cx="5801726" cy="96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ANGULAR</a:t>
            </a:r>
          </a:p>
        </p:txBody>
      </p:sp>
      <p:pic>
        <p:nvPicPr>
          <p:cNvPr id="5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834A1307-40A9-4D9B-AFA9-A28A46909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610"/>
          <a:stretch/>
        </p:blipFill>
        <p:spPr>
          <a:xfrm>
            <a:off x="1779367" y="325693"/>
            <a:ext cx="6678447" cy="37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4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10159999" cy="131329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74046" cy="1312884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0160001" cy="1311925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616DF-8644-47C7-A488-E819955D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4" y="206698"/>
            <a:ext cx="5886434" cy="96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of Spring Boot</a:t>
            </a:r>
          </a:p>
        </p:txBody>
      </p:sp>
      <p:pic>
        <p:nvPicPr>
          <p:cNvPr id="1026" name="Picture 2" descr="Pros and Cons of Using Spring Boot">
            <a:extLst>
              <a:ext uri="{FF2B5EF4-FFF2-40B4-BE49-F238E27FC236}">
                <a16:creationId xmlns:a16="http://schemas.microsoft.com/office/drawing/2014/main" id="{C21D2036-141E-DB62-FE2A-E0C3487E4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4"/>
          <a:stretch/>
        </p:blipFill>
        <p:spPr bwMode="auto">
          <a:xfrm>
            <a:off x="1006811" y="1638577"/>
            <a:ext cx="8146376" cy="37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195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  <a:effectLst/>
      </a:spPr>
      <a:bodyPr rtlCol="0" anchor="ctr"/>
      <a:lstStyle>
        <a:defPPr algn="ctr"/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9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336</Words>
  <Application>Microsoft Office PowerPoint</Application>
  <PresentationFormat>Custom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Helvetica Neue Light</vt:lpstr>
      <vt:lpstr>Roboto Light</vt:lpstr>
      <vt:lpstr>Roboto Regular</vt:lpstr>
      <vt:lpstr>Times New Roman</vt:lpstr>
      <vt:lpstr>Verdana Pro Black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Development Tech Stack</vt:lpstr>
      <vt:lpstr>BENEFITS OF ANGULAR</vt:lpstr>
      <vt:lpstr>Features of Spring Boot</vt:lpstr>
      <vt:lpstr>Project Objectives</vt:lpstr>
      <vt:lpstr>Project WorkFlow</vt:lpstr>
      <vt:lpstr>Use Case Diagram</vt:lpstr>
      <vt:lpstr>Sequence Diagram</vt:lpstr>
      <vt:lpstr>Approach</vt:lpstr>
      <vt:lpstr>Working Demo</vt:lpstr>
      <vt:lpstr>PowerPoint Presentation</vt:lpstr>
    </vt:vector>
  </TitlesOfParts>
  <Company>State University of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Aayush Agrawal</cp:lastModifiedBy>
  <cp:revision>169</cp:revision>
  <dcterms:created xsi:type="dcterms:W3CDTF">2020-12-20T20:23:45Z</dcterms:created>
  <dcterms:modified xsi:type="dcterms:W3CDTF">2022-05-16T16:35:13Z</dcterms:modified>
</cp:coreProperties>
</file>