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3"/>
    <p:sldMasterId id="2147483721" r:id="rId4"/>
    <p:sldMasterId id="2147483722" r:id="rId5"/>
    <p:sldMasterId id="2147483723" r:id="rId6"/>
    <p:sldMasterId id="2147483724" r:id="rId7"/>
    <p:sldMasterId id="214748372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5143500" cx="9144000"/>
  <p:notesSz cx="6858000" cy="9144000"/>
  <p:embeddedFontLst>
    <p:embeddedFont>
      <p:font typeface="Robot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0.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Roboto-bold.fntdata"/><Relationship Id="rId10" Type="http://schemas.openxmlformats.org/officeDocument/2006/relationships/slide" Target="slides/slide1.xml"/><Relationship Id="rId32" Type="http://schemas.openxmlformats.org/officeDocument/2006/relationships/font" Target="fonts/Roboto-regular.fntdata"/><Relationship Id="rId13" Type="http://schemas.openxmlformats.org/officeDocument/2006/relationships/slide" Target="slides/slide4.xml"/><Relationship Id="rId35" Type="http://schemas.openxmlformats.org/officeDocument/2006/relationships/font" Target="fonts/Roboto-boldItalic.fntdata"/><Relationship Id="rId12" Type="http://schemas.openxmlformats.org/officeDocument/2006/relationships/slide" Target="slides/slide3.xml"/><Relationship Id="rId34" Type="http://schemas.openxmlformats.org/officeDocument/2006/relationships/font" Target="fonts/Roboto-italic.fntdata"/><Relationship Id="rId15" Type="http://schemas.openxmlformats.org/officeDocument/2006/relationships/slide" Target="slides/slide6.xml"/><Relationship Id="rId37" Type="http://schemas.openxmlformats.org/officeDocument/2006/relationships/font" Target="fonts/Merriweather-bold.fntdata"/><Relationship Id="rId14" Type="http://schemas.openxmlformats.org/officeDocument/2006/relationships/slide" Target="slides/slide5.xml"/><Relationship Id="rId36" Type="http://schemas.openxmlformats.org/officeDocument/2006/relationships/font" Target="fonts/Merriweather-regular.fntdata"/><Relationship Id="rId17" Type="http://schemas.openxmlformats.org/officeDocument/2006/relationships/slide" Target="slides/slide8.xml"/><Relationship Id="rId39" Type="http://schemas.openxmlformats.org/officeDocument/2006/relationships/font" Target="fonts/Merriweather-boldItalic.fntdata"/><Relationship Id="rId16" Type="http://schemas.openxmlformats.org/officeDocument/2006/relationships/slide" Target="slides/slide7.xml"/><Relationship Id="rId38" Type="http://schemas.openxmlformats.org/officeDocument/2006/relationships/font" Target="fonts/Merriweather-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ae8b52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12ae8b52e4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ae8b52e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2ae8b52e4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ae8b52e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12ae8b52e4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subTitle"/>
          </p:nvPr>
        </p:nvSpPr>
        <p:spPr>
          <a:xfrm>
            <a:off x="311760" y="2121480"/>
            <a:ext cx="5334480" cy="942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311760" y="212148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31176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21157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39193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31176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21157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39193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subTitle"/>
          </p:nvPr>
        </p:nvSpPr>
        <p:spPr>
          <a:xfrm>
            <a:off x="311760" y="2121480"/>
            <a:ext cx="5334480" cy="942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 type="body"/>
          </p:nvPr>
        </p:nvSpPr>
        <p:spPr>
          <a:xfrm>
            <a:off x="311760" y="2121480"/>
            <a:ext cx="533448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8"/>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311760" y="831240"/>
            <a:ext cx="5334480" cy="5770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3"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311760" y="212148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2"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 type="body"/>
          </p:nvPr>
        </p:nvSpPr>
        <p:spPr>
          <a:xfrm>
            <a:off x="31176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2" type="body"/>
          </p:nvPr>
        </p:nvSpPr>
        <p:spPr>
          <a:xfrm>
            <a:off x="21157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3" type="body"/>
          </p:nvPr>
        </p:nvSpPr>
        <p:spPr>
          <a:xfrm>
            <a:off x="39193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4" type="body"/>
          </p:nvPr>
        </p:nvSpPr>
        <p:spPr>
          <a:xfrm>
            <a:off x="31176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5" type="body"/>
          </p:nvPr>
        </p:nvSpPr>
        <p:spPr>
          <a:xfrm>
            <a:off x="21157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6" type="body"/>
          </p:nvPr>
        </p:nvSpPr>
        <p:spPr>
          <a:xfrm>
            <a:off x="39193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2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7" name="Shape 117"/>
        <p:cNvGrpSpPr/>
        <p:nvPr/>
      </p:nvGrpSpPr>
      <p:grpSpPr>
        <a:xfrm>
          <a:off x="0" y="0"/>
          <a:ext cx="0" cy="0"/>
          <a:chOff x="0" y="0"/>
          <a:chExt cx="0" cy="0"/>
        </a:xfrm>
      </p:grpSpPr>
      <p:sp>
        <p:nvSpPr>
          <p:cNvPr id="118" name="Google Shape;118;p29"/>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9"/>
          <p:cNvSpPr txBox="1"/>
          <p:nvPr>
            <p:ph idx="1" type="body"/>
          </p:nvPr>
        </p:nvSpPr>
        <p:spPr>
          <a:xfrm>
            <a:off x="311760" y="2121480"/>
            <a:ext cx="533448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31"/>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 type="subTitle"/>
          </p:nvPr>
        </p:nvSpPr>
        <p:spPr>
          <a:xfrm>
            <a:off x="311760" y="2121480"/>
            <a:ext cx="5334480" cy="942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4" name="Shape 124"/>
        <p:cNvGrpSpPr/>
        <p:nvPr/>
      </p:nvGrpSpPr>
      <p:grpSpPr>
        <a:xfrm>
          <a:off x="0" y="0"/>
          <a:ext cx="0" cy="0"/>
          <a:chOff x="0" y="0"/>
          <a:chExt cx="0" cy="0"/>
        </a:xfrm>
      </p:grpSpPr>
      <p:sp>
        <p:nvSpPr>
          <p:cNvPr id="125" name="Google Shape;125;p32"/>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2"/>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32"/>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body"/>
          </p:nvPr>
        </p:nvSpPr>
        <p:spPr>
          <a:xfrm>
            <a:off x="311760" y="2121480"/>
            <a:ext cx="533448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8" name="Shape 128"/>
        <p:cNvGrpSpPr/>
        <p:nvPr/>
      </p:nvGrpSpPr>
      <p:grpSpPr>
        <a:xfrm>
          <a:off x="0" y="0"/>
          <a:ext cx="0" cy="0"/>
          <a:chOff x="0" y="0"/>
          <a:chExt cx="0" cy="0"/>
        </a:xfrm>
      </p:grpSpPr>
      <p:sp>
        <p:nvSpPr>
          <p:cNvPr id="129" name="Google Shape;129;p33"/>
          <p:cNvSpPr txBox="1"/>
          <p:nvPr>
            <p:ph idx="1" type="subTitle"/>
          </p:nvPr>
        </p:nvSpPr>
        <p:spPr>
          <a:xfrm>
            <a:off x="311760" y="831240"/>
            <a:ext cx="5334480" cy="5770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0" name="Shape 130"/>
        <p:cNvGrpSpPr/>
        <p:nvPr/>
      </p:nvGrpSpPr>
      <p:grpSpPr>
        <a:xfrm>
          <a:off x="0" y="0"/>
          <a:ext cx="0" cy="0"/>
          <a:chOff x="0" y="0"/>
          <a:chExt cx="0" cy="0"/>
        </a:xfrm>
      </p:grpSpPr>
      <p:sp>
        <p:nvSpPr>
          <p:cNvPr id="131" name="Google Shape;131;p34"/>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5" name="Shape 135"/>
        <p:cNvGrpSpPr/>
        <p:nvPr/>
      </p:nvGrpSpPr>
      <p:grpSpPr>
        <a:xfrm>
          <a:off x="0" y="0"/>
          <a:ext cx="0" cy="0"/>
          <a:chOff x="0" y="0"/>
          <a:chExt cx="0" cy="0"/>
        </a:xfrm>
      </p:grpSpPr>
      <p:sp>
        <p:nvSpPr>
          <p:cNvPr id="136" name="Google Shape;136;p35"/>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3"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0" name="Shape 140"/>
        <p:cNvGrpSpPr/>
        <p:nvPr/>
      </p:nvGrpSpPr>
      <p:grpSpPr>
        <a:xfrm>
          <a:off x="0" y="0"/>
          <a:ext cx="0" cy="0"/>
          <a:chOff x="0" y="0"/>
          <a:chExt cx="0" cy="0"/>
        </a:xfrm>
      </p:grpSpPr>
      <p:sp>
        <p:nvSpPr>
          <p:cNvPr id="141" name="Google Shape;141;p36"/>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6"/>
          <p:cNvSpPr txBox="1"/>
          <p:nvPr>
            <p:ph idx="3"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5" name="Shape 145"/>
        <p:cNvGrpSpPr/>
        <p:nvPr/>
      </p:nvGrpSpPr>
      <p:grpSpPr>
        <a:xfrm>
          <a:off x="0" y="0"/>
          <a:ext cx="0" cy="0"/>
          <a:chOff x="0" y="0"/>
          <a:chExt cx="0" cy="0"/>
        </a:xfrm>
      </p:grpSpPr>
      <p:sp>
        <p:nvSpPr>
          <p:cNvPr id="146" name="Google Shape;146;p37"/>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7"/>
          <p:cNvSpPr txBox="1"/>
          <p:nvPr>
            <p:ph idx="1" type="body"/>
          </p:nvPr>
        </p:nvSpPr>
        <p:spPr>
          <a:xfrm>
            <a:off x="311760" y="212148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7"/>
          <p:cNvSpPr txBox="1"/>
          <p:nvPr>
            <p:ph idx="2"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9" name="Shape 149"/>
        <p:cNvGrpSpPr/>
        <p:nvPr/>
      </p:nvGrpSpPr>
      <p:grpSpPr>
        <a:xfrm>
          <a:off x="0" y="0"/>
          <a:ext cx="0" cy="0"/>
          <a:chOff x="0" y="0"/>
          <a:chExt cx="0" cy="0"/>
        </a:xfrm>
      </p:grpSpPr>
      <p:sp>
        <p:nvSpPr>
          <p:cNvPr id="150" name="Google Shape;150;p3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8"/>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8"/>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4"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5" name="Shape 155"/>
        <p:cNvGrpSpPr/>
        <p:nvPr/>
      </p:nvGrpSpPr>
      <p:grpSpPr>
        <a:xfrm>
          <a:off x="0" y="0"/>
          <a:ext cx="0" cy="0"/>
          <a:chOff x="0" y="0"/>
          <a:chExt cx="0" cy="0"/>
        </a:xfrm>
      </p:grpSpPr>
      <p:sp>
        <p:nvSpPr>
          <p:cNvPr id="156" name="Google Shape;156;p39"/>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9"/>
          <p:cNvSpPr txBox="1"/>
          <p:nvPr>
            <p:ph idx="1" type="body"/>
          </p:nvPr>
        </p:nvSpPr>
        <p:spPr>
          <a:xfrm>
            <a:off x="31176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9"/>
          <p:cNvSpPr txBox="1"/>
          <p:nvPr>
            <p:ph idx="2" type="body"/>
          </p:nvPr>
        </p:nvSpPr>
        <p:spPr>
          <a:xfrm>
            <a:off x="21157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3" type="body"/>
          </p:nvPr>
        </p:nvSpPr>
        <p:spPr>
          <a:xfrm>
            <a:off x="39193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4" type="body"/>
          </p:nvPr>
        </p:nvSpPr>
        <p:spPr>
          <a:xfrm>
            <a:off x="31176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5" type="body"/>
          </p:nvPr>
        </p:nvSpPr>
        <p:spPr>
          <a:xfrm>
            <a:off x="21157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9"/>
          <p:cNvSpPr txBox="1"/>
          <p:nvPr>
            <p:ph idx="6" type="body"/>
          </p:nvPr>
        </p:nvSpPr>
        <p:spPr>
          <a:xfrm>
            <a:off x="39193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8" name="Shape 168"/>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9" name="Shape 169"/>
        <p:cNvGrpSpPr/>
        <p:nvPr/>
      </p:nvGrpSpPr>
      <p:grpSpPr>
        <a:xfrm>
          <a:off x="0" y="0"/>
          <a:ext cx="0" cy="0"/>
          <a:chOff x="0" y="0"/>
          <a:chExt cx="0" cy="0"/>
        </a:xfrm>
      </p:grpSpPr>
      <p:sp>
        <p:nvSpPr>
          <p:cNvPr id="170" name="Google Shape;170;p42"/>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2"/>
          <p:cNvSpPr txBox="1"/>
          <p:nvPr>
            <p:ph idx="1" type="subTitle"/>
          </p:nvPr>
        </p:nvSpPr>
        <p:spPr>
          <a:xfrm>
            <a:off x="311760" y="2121480"/>
            <a:ext cx="5334480" cy="942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2" name="Shape 172"/>
        <p:cNvGrpSpPr/>
        <p:nvPr/>
      </p:nvGrpSpPr>
      <p:grpSpPr>
        <a:xfrm>
          <a:off x="0" y="0"/>
          <a:ext cx="0" cy="0"/>
          <a:chOff x="0" y="0"/>
          <a:chExt cx="0" cy="0"/>
        </a:xfrm>
      </p:grpSpPr>
      <p:sp>
        <p:nvSpPr>
          <p:cNvPr id="173" name="Google Shape;173;p43"/>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3"/>
          <p:cNvSpPr txBox="1"/>
          <p:nvPr>
            <p:ph idx="1" type="body"/>
          </p:nvPr>
        </p:nvSpPr>
        <p:spPr>
          <a:xfrm>
            <a:off x="311760" y="2121480"/>
            <a:ext cx="533448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5" name="Shape 175"/>
        <p:cNvGrpSpPr/>
        <p:nvPr/>
      </p:nvGrpSpPr>
      <p:grpSpPr>
        <a:xfrm>
          <a:off x="0" y="0"/>
          <a:ext cx="0" cy="0"/>
          <a:chOff x="0" y="0"/>
          <a:chExt cx="0" cy="0"/>
        </a:xfrm>
      </p:grpSpPr>
      <p:sp>
        <p:nvSpPr>
          <p:cNvPr id="176" name="Google Shape;176;p44"/>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4"/>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44"/>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 name="Shape 179"/>
        <p:cNvGrpSpPr/>
        <p:nvPr/>
      </p:nvGrpSpPr>
      <p:grpSpPr>
        <a:xfrm>
          <a:off x="0" y="0"/>
          <a:ext cx="0" cy="0"/>
          <a:chOff x="0" y="0"/>
          <a:chExt cx="0" cy="0"/>
        </a:xfrm>
      </p:grpSpPr>
      <p:sp>
        <p:nvSpPr>
          <p:cNvPr id="180" name="Google Shape;180;p45"/>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1" name="Shape 181"/>
        <p:cNvGrpSpPr/>
        <p:nvPr/>
      </p:nvGrpSpPr>
      <p:grpSpPr>
        <a:xfrm>
          <a:off x="0" y="0"/>
          <a:ext cx="0" cy="0"/>
          <a:chOff x="0" y="0"/>
          <a:chExt cx="0" cy="0"/>
        </a:xfrm>
      </p:grpSpPr>
      <p:sp>
        <p:nvSpPr>
          <p:cNvPr id="182" name="Google Shape;182;p46"/>
          <p:cNvSpPr txBox="1"/>
          <p:nvPr>
            <p:ph idx="1" type="subTitle"/>
          </p:nvPr>
        </p:nvSpPr>
        <p:spPr>
          <a:xfrm>
            <a:off x="311760" y="831240"/>
            <a:ext cx="5334480" cy="5770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3" name="Shape 183"/>
        <p:cNvGrpSpPr/>
        <p:nvPr/>
      </p:nvGrpSpPr>
      <p:grpSpPr>
        <a:xfrm>
          <a:off x="0" y="0"/>
          <a:ext cx="0" cy="0"/>
          <a:chOff x="0" y="0"/>
          <a:chExt cx="0" cy="0"/>
        </a:xfrm>
      </p:grpSpPr>
      <p:sp>
        <p:nvSpPr>
          <p:cNvPr id="184" name="Google Shape;184;p47"/>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7"/>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47"/>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47"/>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8" name="Shape 188"/>
        <p:cNvGrpSpPr/>
        <p:nvPr/>
      </p:nvGrpSpPr>
      <p:grpSpPr>
        <a:xfrm>
          <a:off x="0" y="0"/>
          <a:ext cx="0" cy="0"/>
          <a:chOff x="0" y="0"/>
          <a:chExt cx="0" cy="0"/>
        </a:xfrm>
      </p:grpSpPr>
      <p:sp>
        <p:nvSpPr>
          <p:cNvPr id="189" name="Google Shape;189;p4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8"/>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48"/>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48"/>
          <p:cNvSpPr txBox="1"/>
          <p:nvPr>
            <p:ph idx="3"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3" name="Shape 193"/>
        <p:cNvGrpSpPr/>
        <p:nvPr/>
      </p:nvGrpSpPr>
      <p:grpSpPr>
        <a:xfrm>
          <a:off x="0" y="0"/>
          <a:ext cx="0" cy="0"/>
          <a:chOff x="0" y="0"/>
          <a:chExt cx="0" cy="0"/>
        </a:xfrm>
      </p:grpSpPr>
      <p:sp>
        <p:nvSpPr>
          <p:cNvPr id="194" name="Google Shape;194;p49"/>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9"/>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9"/>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49"/>
          <p:cNvSpPr txBox="1"/>
          <p:nvPr>
            <p:ph idx="3"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8" name="Shape 198"/>
        <p:cNvGrpSpPr/>
        <p:nvPr/>
      </p:nvGrpSpPr>
      <p:grpSpPr>
        <a:xfrm>
          <a:off x="0" y="0"/>
          <a:ext cx="0" cy="0"/>
          <a:chOff x="0" y="0"/>
          <a:chExt cx="0" cy="0"/>
        </a:xfrm>
      </p:grpSpPr>
      <p:sp>
        <p:nvSpPr>
          <p:cNvPr id="199" name="Google Shape;199;p50"/>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0"/>
          <p:cNvSpPr txBox="1"/>
          <p:nvPr>
            <p:ph idx="1" type="body"/>
          </p:nvPr>
        </p:nvSpPr>
        <p:spPr>
          <a:xfrm>
            <a:off x="311760" y="212148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0"/>
          <p:cNvSpPr txBox="1"/>
          <p:nvPr>
            <p:ph idx="2"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2" name="Shape 202"/>
        <p:cNvGrpSpPr/>
        <p:nvPr/>
      </p:nvGrpSpPr>
      <p:grpSpPr>
        <a:xfrm>
          <a:off x="0" y="0"/>
          <a:ext cx="0" cy="0"/>
          <a:chOff x="0" y="0"/>
          <a:chExt cx="0" cy="0"/>
        </a:xfrm>
      </p:grpSpPr>
      <p:sp>
        <p:nvSpPr>
          <p:cNvPr id="203" name="Google Shape;203;p51"/>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51"/>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51"/>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1"/>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1"/>
          <p:cNvSpPr txBox="1"/>
          <p:nvPr>
            <p:ph idx="4"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8" name="Shape 208"/>
        <p:cNvGrpSpPr/>
        <p:nvPr/>
      </p:nvGrpSpPr>
      <p:grpSpPr>
        <a:xfrm>
          <a:off x="0" y="0"/>
          <a:ext cx="0" cy="0"/>
          <a:chOff x="0" y="0"/>
          <a:chExt cx="0" cy="0"/>
        </a:xfrm>
      </p:grpSpPr>
      <p:sp>
        <p:nvSpPr>
          <p:cNvPr id="209" name="Google Shape;209;p52"/>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52"/>
          <p:cNvSpPr txBox="1"/>
          <p:nvPr>
            <p:ph idx="1" type="body"/>
          </p:nvPr>
        </p:nvSpPr>
        <p:spPr>
          <a:xfrm>
            <a:off x="31176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2"/>
          <p:cNvSpPr txBox="1"/>
          <p:nvPr>
            <p:ph idx="2" type="body"/>
          </p:nvPr>
        </p:nvSpPr>
        <p:spPr>
          <a:xfrm>
            <a:off x="21157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2"/>
          <p:cNvSpPr txBox="1"/>
          <p:nvPr>
            <p:ph idx="3" type="body"/>
          </p:nvPr>
        </p:nvSpPr>
        <p:spPr>
          <a:xfrm>
            <a:off x="39193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2"/>
          <p:cNvSpPr txBox="1"/>
          <p:nvPr>
            <p:ph idx="4" type="body"/>
          </p:nvPr>
        </p:nvSpPr>
        <p:spPr>
          <a:xfrm>
            <a:off x="31176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52"/>
          <p:cNvSpPr txBox="1"/>
          <p:nvPr>
            <p:ph idx="5" type="body"/>
          </p:nvPr>
        </p:nvSpPr>
        <p:spPr>
          <a:xfrm>
            <a:off x="21157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52"/>
          <p:cNvSpPr txBox="1"/>
          <p:nvPr>
            <p:ph idx="6" type="body"/>
          </p:nvPr>
        </p:nvSpPr>
        <p:spPr>
          <a:xfrm>
            <a:off x="39193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0" name="Shape 2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1" name="Shape 221"/>
        <p:cNvGrpSpPr/>
        <p:nvPr/>
      </p:nvGrpSpPr>
      <p:grpSpPr>
        <a:xfrm>
          <a:off x="0" y="0"/>
          <a:ext cx="0" cy="0"/>
          <a:chOff x="0" y="0"/>
          <a:chExt cx="0" cy="0"/>
        </a:xfrm>
      </p:grpSpPr>
      <p:sp>
        <p:nvSpPr>
          <p:cNvPr id="222" name="Google Shape;222;p55"/>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5"/>
          <p:cNvSpPr txBox="1"/>
          <p:nvPr>
            <p:ph idx="1" type="subTitle"/>
          </p:nvPr>
        </p:nvSpPr>
        <p:spPr>
          <a:xfrm>
            <a:off x="311760" y="2121480"/>
            <a:ext cx="5334480" cy="942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4" name="Shape 224"/>
        <p:cNvGrpSpPr/>
        <p:nvPr/>
      </p:nvGrpSpPr>
      <p:grpSpPr>
        <a:xfrm>
          <a:off x="0" y="0"/>
          <a:ext cx="0" cy="0"/>
          <a:chOff x="0" y="0"/>
          <a:chExt cx="0" cy="0"/>
        </a:xfrm>
      </p:grpSpPr>
      <p:sp>
        <p:nvSpPr>
          <p:cNvPr id="225" name="Google Shape;225;p56"/>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56"/>
          <p:cNvSpPr txBox="1"/>
          <p:nvPr>
            <p:ph idx="1" type="body"/>
          </p:nvPr>
        </p:nvSpPr>
        <p:spPr>
          <a:xfrm>
            <a:off x="311760" y="2121480"/>
            <a:ext cx="533448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7" name="Shape 227"/>
        <p:cNvGrpSpPr/>
        <p:nvPr/>
      </p:nvGrpSpPr>
      <p:grpSpPr>
        <a:xfrm>
          <a:off x="0" y="0"/>
          <a:ext cx="0" cy="0"/>
          <a:chOff x="0" y="0"/>
          <a:chExt cx="0" cy="0"/>
        </a:xfrm>
      </p:grpSpPr>
      <p:sp>
        <p:nvSpPr>
          <p:cNvPr id="228" name="Google Shape;228;p57"/>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57"/>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0" name="Google Shape;230;p57"/>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5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3" name="Shape 233"/>
        <p:cNvGrpSpPr/>
        <p:nvPr/>
      </p:nvGrpSpPr>
      <p:grpSpPr>
        <a:xfrm>
          <a:off x="0" y="0"/>
          <a:ext cx="0" cy="0"/>
          <a:chOff x="0" y="0"/>
          <a:chExt cx="0" cy="0"/>
        </a:xfrm>
      </p:grpSpPr>
      <p:sp>
        <p:nvSpPr>
          <p:cNvPr id="234" name="Google Shape;234;p59"/>
          <p:cNvSpPr txBox="1"/>
          <p:nvPr>
            <p:ph idx="1" type="subTitle"/>
          </p:nvPr>
        </p:nvSpPr>
        <p:spPr>
          <a:xfrm>
            <a:off x="311760" y="831240"/>
            <a:ext cx="5334480" cy="5770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5" name="Shape 235"/>
        <p:cNvGrpSpPr/>
        <p:nvPr/>
      </p:nvGrpSpPr>
      <p:grpSpPr>
        <a:xfrm>
          <a:off x="0" y="0"/>
          <a:ext cx="0" cy="0"/>
          <a:chOff x="0" y="0"/>
          <a:chExt cx="0" cy="0"/>
        </a:xfrm>
      </p:grpSpPr>
      <p:sp>
        <p:nvSpPr>
          <p:cNvPr id="236" name="Google Shape;236;p60"/>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60"/>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8" name="Google Shape;238;p60"/>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9" name="Google Shape;239;p60"/>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0" name="Shape 240"/>
        <p:cNvGrpSpPr/>
        <p:nvPr/>
      </p:nvGrpSpPr>
      <p:grpSpPr>
        <a:xfrm>
          <a:off x="0" y="0"/>
          <a:ext cx="0" cy="0"/>
          <a:chOff x="0" y="0"/>
          <a:chExt cx="0" cy="0"/>
        </a:xfrm>
      </p:grpSpPr>
      <p:sp>
        <p:nvSpPr>
          <p:cNvPr id="241" name="Google Shape;241;p61"/>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61"/>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3" name="Google Shape;243;p61"/>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4" name="Google Shape;244;p61"/>
          <p:cNvSpPr txBox="1"/>
          <p:nvPr>
            <p:ph idx="3"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5" name="Shape 245"/>
        <p:cNvGrpSpPr/>
        <p:nvPr/>
      </p:nvGrpSpPr>
      <p:grpSpPr>
        <a:xfrm>
          <a:off x="0" y="0"/>
          <a:ext cx="0" cy="0"/>
          <a:chOff x="0" y="0"/>
          <a:chExt cx="0" cy="0"/>
        </a:xfrm>
      </p:grpSpPr>
      <p:sp>
        <p:nvSpPr>
          <p:cNvPr id="246" name="Google Shape;246;p62"/>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62"/>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8" name="Google Shape;248;p62"/>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62"/>
          <p:cNvSpPr txBox="1"/>
          <p:nvPr>
            <p:ph idx="3"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0" name="Shape 250"/>
        <p:cNvGrpSpPr/>
        <p:nvPr/>
      </p:nvGrpSpPr>
      <p:grpSpPr>
        <a:xfrm>
          <a:off x="0" y="0"/>
          <a:ext cx="0" cy="0"/>
          <a:chOff x="0" y="0"/>
          <a:chExt cx="0" cy="0"/>
        </a:xfrm>
      </p:grpSpPr>
      <p:sp>
        <p:nvSpPr>
          <p:cNvPr id="251" name="Google Shape;251;p63"/>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63"/>
          <p:cNvSpPr txBox="1"/>
          <p:nvPr>
            <p:ph idx="1" type="body"/>
          </p:nvPr>
        </p:nvSpPr>
        <p:spPr>
          <a:xfrm>
            <a:off x="311760" y="212148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63"/>
          <p:cNvSpPr txBox="1"/>
          <p:nvPr>
            <p:ph idx="2"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4" name="Shape 254"/>
        <p:cNvGrpSpPr/>
        <p:nvPr/>
      </p:nvGrpSpPr>
      <p:grpSpPr>
        <a:xfrm>
          <a:off x="0" y="0"/>
          <a:ext cx="0" cy="0"/>
          <a:chOff x="0" y="0"/>
          <a:chExt cx="0" cy="0"/>
        </a:xfrm>
      </p:grpSpPr>
      <p:sp>
        <p:nvSpPr>
          <p:cNvPr id="255" name="Google Shape;255;p64"/>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64"/>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64"/>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64"/>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64"/>
          <p:cNvSpPr txBox="1"/>
          <p:nvPr>
            <p:ph idx="4"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311760" y="831240"/>
            <a:ext cx="5334480" cy="5770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0" name="Shape 260"/>
        <p:cNvGrpSpPr/>
        <p:nvPr/>
      </p:nvGrpSpPr>
      <p:grpSpPr>
        <a:xfrm>
          <a:off x="0" y="0"/>
          <a:ext cx="0" cy="0"/>
          <a:chOff x="0" y="0"/>
          <a:chExt cx="0" cy="0"/>
        </a:xfrm>
      </p:grpSpPr>
      <p:sp>
        <p:nvSpPr>
          <p:cNvPr id="261" name="Google Shape;261;p65"/>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65"/>
          <p:cNvSpPr txBox="1"/>
          <p:nvPr>
            <p:ph idx="1" type="body"/>
          </p:nvPr>
        </p:nvSpPr>
        <p:spPr>
          <a:xfrm>
            <a:off x="31176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5"/>
          <p:cNvSpPr txBox="1"/>
          <p:nvPr>
            <p:ph idx="2" type="body"/>
          </p:nvPr>
        </p:nvSpPr>
        <p:spPr>
          <a:xfrm>
            <a:off x="21157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65"/>
          <p:cNvSpPr txBox="1"/>
          <p:nvPr>
            <p:ph idx="3" type="body"/>
          </p:nvPr>
        </p:nvSpPr>
        <p:spPr>
          <a:xfrm>
            <a:off x="39193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65"/>
          <p:cNvSpPr txBox="1"/>
          <p:nvPr>
            <p:ph idx="4" type="body"/>
          </p:nvPr>
        </p:nvSpPr>
        <p:spPr>
          <a:xfrm>
            <a:off x="31176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65"/>
          <p:cNvSpPr txBox="1"/>
          <p:nvPr>
            <p:ph idx="5" type="body"/>
          </p:nvPr>
        </p:nvSpPr>
        <p:spPr>
          <a:xfrm>
            <a:off x="21157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65"/>
          <p:cNvSpPr txBox="1"/>
          <p:nvPr>
            <p:ph idx="6" type="body"/>
          </p:nvPr>
        </p:nvSpPr>
        <p:spPr>
          <a:xfrm>
            <a:off x="39193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72" name="Shape 272"/>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73" name="Shape 273"/>
        <p:cNvGrpSpPr/>
        <p:nvPr/>
      </p:nvGrpSpPr>
      <p:grpSpPr>
        <a:xfrm>
          <a:off x="0" y="0"/>
          <a:ext cx="0" cy="0"/>
          <a:chOff x="0" y="0"/>
          <a:chExt cx="0" cy="0"/>
        </a:xfrm>
      </p:grpSpPr>
      <p:sp>
        <p:nvSpPr>
          <p:cNvPr id="274" name="Google Shape;274;p6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68"/>
          <p:cNvSpPr txBox="1"/>
          <p:nvPr>
            <p:ph idx="1" type="subTitle"/>
          </p:nvPr>
        </p:nvSpPr>
        <p:spPr>
          <a:xfrm>
            <a:off x="311760" y="2121480"/>
            <a:ext cx="5334480" cy="942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6" name="Shape 276"/>
        <p:cNvGrpSpPr/>
        <p:nvPr/>
      </p:nvGrpSpPr>
      <p:grpSpPr>
        <a:xfrm>
          <a:off x="0" y="0"/>
          <a:ext cx="0" cy="0"/>
          <a:chOff x="0" y="0"/>
          <a:chExt cx="0" cy="0"/>
        </a:xfrm>
      </p:grpSpPr>
      <p:sp>
        <p:nvSpPr>
          <p:cNvPr id="277" name="Google Shape;277;p69"/>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69"/>
          <p:cNvSpPr txBox="1"/>
          <p:nvPr>
            <p:ph idx="1" type="body"/>
          </p:nvPr>
        </p:nvSpPr>
        <p:spPr>
          <a:xfrm>
            <a:off x="311760" y="2121480"/>
            <a:ext cx="533448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9" name="Shape 279"/>
        <p:cNvGrpSpPr/>
        <p:nvPr/>
      </p:nvGrpSpPr>
      <p:grpSpPr>
        <a:xfrm>
          <a:off x="0" y="0"/>
          <a:ext cx="0" cy="0"/>
          <a:chOff x="0" y="0"/>
          <a:chExt cx="0" cy="0"/>
        </a:xfrm>
      </p:grpSpPr>
      <p:sp>
        <p:nvSpPr>
          <p:cNvPr id="280" name="Google Shape;280;p70"/>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70"/>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2" name="Google Shape;282;p70"/>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3" name="Shape 283"/>
        <p:cNvGrpSpPr/>
        <p:nvPr/>
      </p:nvGrpSpPr>
      <p:grpSpPr>
        <a:xfrm>
          <a:off x="0" y="0"/>
          <a:ext cx="0" cy="0"/>
          <a:chOff x="0" y="0"/>
          <a:chExt cx="0" cy="0"/>
        </a:xfrm>
      </p:grpSpPr>
      <p:sp>
        <p:nvSpPr>
          <p:cNvPr id="284" name="Google Shape;284;p71"/>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5" name="Shape 285"/>
        <p:cNvGrpSpPr/>
        <p:nvPr/>
      </p:nvGrpSpPr>
      <p:grpSpPr>
        <a:xfrm>
          <a:off x="0" y="0"/>
          <a:ext cx="0" cy="0"/>
          <a:chOff x="0" y="0"/>
          <a:chExt cx="0" cy="0"/>
        </a:xfrm>
      </p:grpSpPr>
      <p:sp>
        <p:nvSpPr>
          <p:cNvPr id="286" name="Google Shape;286;p72"/>
          <p:cNvSpPr txBox="1"/>
          <p:nvPr>
            <p:ph idx="1" type="subTitle"/>
          </p:nvPr>
        </p:nvSpPr>
        <p:spPr>
          <a:xfrm>
            <a:off x="311760" y="831240"/>
            <a:ext cx="5334480" cy="5770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7" name="Shape 287"/>
        <p:cNvGrpSpPr/>
        <p:nvPr/>
      </p:nvGrpSpPr>
      <p:grpSpPr>
        <a:xfrm>
          <a:off x="0" y="0"/>
          <a:ext cx="0" cy="0"/>
          <a:chOff x="0" y="0"/>
          <a:chExt cx="0" cy="0"/>
        </a:xfrm>
      </p:grpSpPr>
      <p:sp>
        <p:nvSpPr>
          <p:cNvPr id="288" name="Google Shape;288;p73"/>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73"/>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0" name="Google Shape;290;p73"/>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1" name="Google Shape;291;p73"/>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2" name="Shape 292"/>
        <p:cNvGrpSpPr/>
        <p:nvPr/>
      </p:nvGrpSpPr>
      <p:grpSpPr>
        <a:xfrm>
          <a:off x="0" y="0"/>
          <a:ext cx="0" cy="0"/>
          <a:chOff x="0" y="0"/>
          <a:chExt cx="0" cy="0"/>
        </a:xfrm>
      </p:grpSpPr>
      <p:sp>
        <p:nvSpPr>
          <p:cNvPr id="293" name="Google Shape;293;p74"/>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74"/>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5" name="Google Shape;295;p74"/>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6" name="Google Shape;296;p74"/>
          <p:cNvSpPr txBox="1"/>
          <p:nvPr>
            <p:ph idx="3"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97" name="Shape 297"/>
        <p:cNvGrpSpPr/>
        <p:nvPr/>
      </p:nvGrpSpPr>
      <p:grpSpPr>
        <a:xfrm>
          <a:off x="0" y="0"/>
          <a:ext cx="0" cy="0"/>
          <a:chOff x="0" y="0"/>
          <a:chExt cx="0" cy="0"/>
        </a:xfrm>
      </p:grpSpPr>
      <p:sp>
        <p:nvSpPr>
          <p:cNvPr id="298" name="Google Shape;298;p75"/>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75"/>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0" name="Google Shape;300;p75"/>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1" name="Google Shape;301;p75"/>
          <p:cNvSpPr txBox="1"/>
          <p:nvPr>
            <p:ph idx="3"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304560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02" name="Shape 302"/>
        <p:cNvGrpSpPr/>
        <p:nvPr/>
      </p:nvGrpSpPr>
      <p:grpSpPr>
        <a:xfrm>
          <a:off x="0" y="0"/>
          <a:ext cx="0" cy="0"/>
          <a:chOff x="0" y="0"/>
          <a:chExt cx="0" cy="0"/>
        </a:xfrm>
      </p:grpSpPr>
      <p:sp>
        <p:nvSpPr>
          <p:cNvPr id="303" name="Google Shape;303;p76"/>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76"/>
          <p:cNvSpPr txBox="1"/>
          <p:nvPr>
            <p:ph idx="1" type="body"/>
          </p:nvPr>
        </p:nvSpPr>
        <p:spPr>
          <a:xfrm>
            <a:off x="311760" y="212148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5" name="Google Shape;305;p76"/>
          <p:cNvSpPr txBox="1"/>
          <p:nvPr>
            <p:ph idx="2"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06" name="Shape 306"/>
        <p:cNvGrpSpPr/>
        <p:nvPr/>
      </p:nvGrpSpPr>
      <p:grpSpPr>
        <a:xfrm>
          <a:off x="0" y="0"/>
          <a:ext cx="0" cy="0"/>
          <a:chOff x="0" y="0"/>
          <a:chExt cx="0" cy="0"/>
        </a:xfrm>
      </p:grpSpPr>
      <p:sp>
        <p:nvSpPr>
          <p:cNvPr id="307" name="Google Shape;307;p77"/>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77"/>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9" name="Google Shape;309;p77"/>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0" name="Google Shape;310;p77"/>
          <p:cNvSpPr txBox="1"/>
          <p:nvPr>
            <p:ph idx="3" type="body"/>
          </p:nvPr>
        </p:nvSpPr>
        <p:spPr>
          <a:xfrm>
            <a:off x="31176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1" name="Google Shape;311;p77"/>
          <p:cNvSpPr txBox="1"/>
          <p:nvPr>
            <p:ph idx="4"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12" name="Shape 312"/>
        <p:cNvGrpSpPr/>
        <p:nvPr/>
      </p:nvGrpSpPr>
      <p:grpSpPr>
        <a:xfrm>
          <a:off x="0" y="0"/>
          <a:ext cx="0" cy="0"/>
          <a:chOff x="0" y="0"/>
          <a:chExt cx="0" cy="0"/>
        </a:xfrm>
      </p:grpSpPr>
      <p:sp>
        <p:nvSpPr>
          <p:cNvPr id="313" name="Google Shape;313;p78"/>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78"/>
          <p:cNvSpPr txBox="1"/>
          <p:nvPr>
            <p:ph idx="1" type="body"/>
          </p:nvPr>
        </p:nvSpPr>
        <p:spPr>
          <a:xfrm>
            <a:off x="31176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5" name="Google Shape;315;p78"/>
          <p:cNvSpPr txBox="1"/>
          <p:nvPr>
            <p:ph idx="2" type="body"/>
          </p:nvPr>
        </p:nvSpPr>
        <p:spPr>
          <a:xfrm>
            <a:off x="21157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6" name="Google Shape;316;p78"/>
          <p:cNvSpPr txBox="1"/>
          <p:nvPr>
            <p:ph idx="3" type="body"/>
          </p:nvPr>
        </p:nvSpPr>
        <p:spPr>
          <a:xfrm>
            <a:off x="3919320" y="212148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7" name="Google Shape;317;p78"/>
          <p:cNvSpPr txBox="1"/>
          <p:nvPr>
            <p:ph idx="4" type="body"/>
          </p:nvPr>
        </p:nvSpPr>
        <p:spPr>
          <a:xfrm>
            <a:off x="31176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8" name="Google Shape;318;p78"/>
          <p:cNvSpPr txBox="1"/>
          <p:nvPr>
            <p:ph idx="5" type="body"/>
          </p:nvPr>
        </p:nvSpPr>
        <p:spPr>
          <a:xfrm>
            <a:off x="21157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9" name="Google Shape;319;p78"/>
          <p:cNvSpPr txBox="1"/>
          <p:nvPr>
            <p:ph idx="6" type="body"/>
          </p:nvPr>
        </p:nvSpPr>
        <p:spPr>
          <a:xfrm>
            <a:off x="3919320" y="2613960"/>
            <a:ext cx="17175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311760" y="2121480"/>
            <a:ext cx="2603160" cy="942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3045600" y="261396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311760" y="831240"/>
            <a:ext cx="5334480" cy="1244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31176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3045600" y="2121480"/>
            <a:ext cx="260316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311760" y="2613960"/>
            <a:ext cx="5334480" cy="449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7.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4.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1.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theme" Target="../theme/theme6.xml"/><Relationship Id="rId12" Type="http://schemas.openxmlformats.org/officeDocument/2006/relationships/slideLayout" Target="../slideLayouts/slideLayout72.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94D"/>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4397760"/>
          </a:xfrm>
          <a:custGeom>
            <a:rect b="b" l="l" r="r" t="t"/>
            <a:pathLst>
              <a:path extrusionOk="0" h="175924" w="365770">
                <a:moveTo>
                  <a:pt x="0" y="0"/>
                </a:moveTo>
                <a:lnTo>
                  <a:pt x="365770" y="0"/>
                </a:lnTo>
                <a:lnTo>
                  <a:pt x="365760" y="70914"/>
                </a:lnTo>
                <a:lnTo>
                  <a:pt x="0" y="175924"/>
                </a:lnTo>
                <a:close/>
              </a:path>
            </a:pathLst>
          </a:custGeom>
          <a:solidFill>
            <a:srgbClr val="FFFFFF"/>
          </a:solidFill>
          <a:ln>
            <a:noFill/>
          </a:ln>
        </p:spPr>
      </p:sp>
      <p:sp>
        <p:nvSpPr>
          <p:cNvPr id="7" name="Google Shape;7;p1"/>
          <p:cNvSpPr txBox="1"/>
          <p:nvPr>
            <p:ph type="title"/>
          </p:nvPr>
        </p:nvSpPr>
        <p:spPr>
          <a:xfrm>
            <a:off x="311760" y="539640"/>
            <a:ext cx="8520120" cy="1282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666666"/>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666666"/>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666666"/>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666666"/>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666666"/>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666666"/>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666666"/>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666666"/>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60" name="Google Shape;60;p1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7"/>
          <p:cNvSpPr/>
          <p:nvPr/>
        </p:nvSpPr>
        <p:spPr>
          <a:xfrm>
            <a:off x="0" y="0"/>
            <a:ext cx="9143640" cy="1276920"/>
          </a:xfrm>
          <a:prstGeom prst="rect">
            <a:avLst/>
          </a:prstGeom>
          <a:solidFill>
            <a:srgbClr val="313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7"/>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3" name="Google Shape;113;p2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666666"/>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666666"/>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666666"/>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666666"/>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666666"/>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666666"/>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666666"/>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666666"/>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4" name="Google Shape;114;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40"/>
          <p:cNvSpPr/>
          <p:nvPr/>
        </p:nvSpPr>
        <p:spPr>
          <a:xfrm>
            <a:off x="0" y="0"/>
            <a:ext cx="4571640" cy="5143320"/>
          </a:xfrm>
          <a:prstGeom prst="rect">
            <a:avLst/>
          </a:prstGeom>
          <a:solidFill>
            <a:srgbClr val="313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0"/>
          <p:cNvSpPr txBox="1"/>
          <p:nvPr>
            <p:ph type="title"/>
          </p:nvPr>
        </p:nvSpPr>
        <p:spPr>
          <a:xfrm>
            <a:off x="311400" y="500760"/>
            <a:ext cx="3704040" cy="20491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6" name="Google Shape;166;p40"/>
          <p:cNvSpPr txBox="1"/>
          <p:nvPr>
            <p:ph idx="1" type="body"/>
          </p:nvPr>
        </p:nvSpPr>
        <p:spPr>
          <a:xfrm>
            <a:off x="4879080" y="500760"/>
            <a:ext cx="3953520" cy="41112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67" name="Google Shape;167;p4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666666"/>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666666"/>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666666"/>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666666"/>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666666"/>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666666"/>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666666"/>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666666"/>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3DA"/>
        </a:solidFill>
      </p:bgPr>
    </p:bg>
    <p:spTree>
      <p:nvGrpSpPr>
        <p:cNvPr id="216" name="Shape 216"/>
        <p:cNvGrpSpPr/>
        <p:nvPr/>
      </p:nvGrpSpPr>
      <p:grpSpPr>
        <a:xfrm>
          <a:off x="0" y="0"/>
          <a:ext cx="0" cy="0"/>
          <a:chOff x="0" y="0"/>
          <a:chExt cx="0" cy="0"/>
        </a:xfrm>
      </p:grpSpPr>
      <p:sp>
        <p:nvSpPr>
          <p:cNvPr id="217" name="Google Shape;217;p53"/>
          <p:cNvSpPr txBox="1"/>
          <p:nvPr>
            <p:ph type="title"/>
          </p:nvPr>
        </p:nvSpPr>
        <p:spPr>
          <a:xfrm>
            <a:off x="311760" y="798480"/>
            <a:ext cx="6247440" cy="354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8" name="Google Shape;218;p5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002F4A"/>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002F4A"/>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002F4A"/>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002F4A"/>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002F4A"/>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002F4A"/>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002F4A"/>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002F4A"/>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002F4A"/>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19" name="Google Shape;219;p5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94D"/>
        </a:solidFill>
      </p:bgPr>
    </p:bg>
    <p:spTree>
      <p:nvGrpSpPr>
        <p:cNvPr id="268" name="Shape 268"/>
        <p:cNvGrpSpPr/>
        <p:nvPr/>
      </p:nvGrpSpPr>
      <p:grpSpPr>
        <a:xfrm>
          <a:off x="0" y="0"/>
          <a:ext cx="0" cy="0"/>
          <a:chOff x="0" y="0"/>
          <a:chExt cx="0" cy="0"/>
        </a:xfrm>
      </p:grpSpPr>
      <p:sp>
        <p:nvSpPr>
          <p:cNvPr id="269" name="Google Shape;269;p66"/>
          <p:cNvSpPr txBox="1"/>
          <p:nvPr>
            <p:ph type="title"/>
          </p:nvPr>
        </p:nvSpPr>
        <p:spPr>
          <a:xfrm>
            <a:off x="311760" y="831240"/>
            <a:ext cx="5334480" cy="124452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0" name="Google Shape;270;p66"/>
          <p:cNvSpPr txBox="1"/>
          <p:nvPr>
            <p:ph idx="1" type="body"/>
          </p:nvPr>
        </p:nvSpPr>
        <p:spPr>
          <a:xfrm>
            <a:off x="311760" y="2121480"/>
            <a:ext cx="5334480" cy="9421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1" name="Google Shape;271;p6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sz="1000" strike="noStrike">
                <a:solidFill>
                  <a:srgbClr val="FFFFFF"/>
                </a:solidFill>
                <a:latin typeface="Roboto"/>
                <a:ea typeface="Roboto"/>
                <a:cs typeface="Roboto"/>
                <a:sym typeface="Roboto"/>
              </a:defRPr>
            </a:lvl1pPr>
            <a:lvl2pPr indent="0" lvl="1" marL="0" marR="0" rtl="0" algn="r">
              <a:lnSpc>
                <a:spcPct val="100000"/>
              </a:lnSpc>
              <a:spcBef>
                <a:spcPts val="0"/>
              </a:spcBef>
              <a:buNone/>
              <a:defRPr b="0" sz="1000" strike="noStrike">
                <a:solidFill>
                  <a:srgbClr val="FFFFFF"/>
                </a:solidFill>
                <a:latin typeface="Roboto"/>
                <a:ea typeface="Roboto"/>
                <a:cs typeface="Roboto"/>
                <a:sym typeface="Roboto"/>
              </a:defRPr>
            </a:lvl2pPr>
            <a:lvl3pPr indent="0" lvl="2" marL="0" marR="0" rtl="0" algn="r">
              <a:lnSpc>
                <a:spcPct val="100000"/>
              </a:lnSpc>
              <a:spcBef>
                <a:spcPts val="0"/>
              </a:spcBef>
              <a:buNone/>
              <a:defRPr b="0" sz="1000" strike="noStrike">
                <a:solidFill>
                  <a:srgbClr val="FFFFFF"/>
                </a:solidFill>
                <a:latin typeface="Roboto"/>
                <a:ea typeface="Roboto"/>
                <a:cs typeface="Roboto"/>
                <a:sym typeface="Roboto"/>
              </a:defRPr>
            </a:lvl3pPr>
            <a:lvl4pPr indent="0" lvl="3" marL="0" marR="0" rtl="0" algn="r">
              <a:lnSpc>
                <a:spcPct val="100000"/>
              </a:lnSpc>
              <a:spcBef>
                <a:spcPts val="0"/>
              </a:spcBef>
              <a:buNone/>
              <a:defRPr b="0" sz="1000" strike="noStrike">
                <a:solidFill>
                  <a:srgbClr val="FFFFFF"/>
                </a:solidFill>
                <a:latin typeface="Roboto"/>
                <a:ea typeface="Roboto"/>
                <a:cs typeface="Roboto"/>
                <a:sym typeface="Roboto"/>
              </a:defRPr>
            </a:lvl4pPr>
            <a:lvl5pPr indent="0" lvl="4" marL="0" marR="0" rtl="0" algn="r">
              <a:lnSpc>
                <a:spcPct val="100000"/>
              </a:lnSpc>
              <a:spcBef>
                <a:spcPts val="0"/>
              </a:spcBef>
              <a:buNone/>
              <a:defRPr b="0" sz="1000" strike="noStrike">
                <a:solidFill>
                  <a:srgbClr val="FFFFFF"/>
                </a:solidFill>
                <a:latin typeface="Roboto"/>
                <a:ea typeface="Roboto"/>
                <a:cs typeface="Roboto"/>
                <a:sym typeface="Roboto"/>
              </a:defRPr>
            </a:lvl5pPr>
            <a:lvl6pPr indent="0" lvl="5" marL="0" marR="0" rtl="0" algn="r">
              <a:lnSpc>
                <a:spcPct val="100000"/>
              </a:lnSpc>
              <a:spcBef>
                <a:spcPts val="0"/>
              </a:spcBef>
              <a:buNone/>
              <a:defRPr b="0" sz="1000" strike="noStrike">
                <a:solidFill>
                  <a:srgbClr val="FFFFFF"/>
                </a:solidFill>
                <a:latin typeface="Roboto"/>
                <a:ea typeface="Roboto"/>
                <a:cs typeface="Roboto"/>
                <a:sym typeface="Roboto"/>
              </a:defRPr>
            </a:lvl6pPr>
            <a:lvl7pPr indent="0" lvl="6" marL="0" marR="0" rtl="0" algn="r">
              <a:lnSpc>
                <a:spcPct val="100000"/>
              </a:lnSpc>
              <a:spcBef>
                <a:spcPts val="0"/>
              </a:spcBef>
              <a:buNone/>
              <a:defRPr b="0" sz="1000" strike="noStrike">
                <a:solidFill>
                  <a:srgbClr val="FFFFFF"/>
                </a:solidFill>
                <a:latin typeface="Roboto"/>
                <a:ea typeface="Roboto"/>
                <a:cs typeface="Roboto"/>
                <a:sym typeface="Roboto"/>
              </a:defRPr>
            </a:lvl7pPr>
            <a:lvl8pPr indent="0" lvl="7" marL="0" marR="0" rtl="0" algn="r">
              <a:lnSpc>
                <a:spcPct val="100000"/>
              </a:lnSpc>
              <a:spcBef>
                <a:spcPts val="0"/>
              </a:spcBef>
              <a:buNone/>
              <a:defRPr b="0" sz="1000" strike="noStrike">
                <a:solidFill>
                  <a:srgbClr val="FFFFFF"/>
                </a:solidFill>
                <a:latin typeface="Roboto"/>
                <a:ea typeface="Roboto"/>
                <a:cs typeface="Roboto"/>
                <a:sym typeface="Roboto"/>
              </a:defRPr>
            </a:lvl8pPr>
            <a:lvl9pPr indent="0" lvl="8" marL="0" marR="0" rtl="0" algn="r">
              <a:lnSpc>
                <a:spcPct val="100000"/>
              </a:lnSpc>
              <a:spcBef>
                <a:spcPts val="0"/>
              </a:spcBef>
              <a:buNone/>
              <a:defRPr b="0" sz="1000"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94D"/>
        </a:solidFill>
      </p:bgPr>
    </p:bg>
    <p:spTree>
      <p:nvGrpSpPr>
        <p:cNvPr id="323" name="Shape 323"/>
        <p:cNvGrpSpPr/>
        <p:nvPr/>
      </p:nvGrpSpPr>
      <p:grpSpPr>
        <a:xfrm>
          <a:off x="0" y="0"/>
          <a:ext cx="0" cy="0"/>
          <a:chOff x="0" y="0"/>
          <a:chExt cx="0" cy="0"/>
        </a:xfrm>
      </p:grpSpPr>
      <p:sp>
        <p:nvSpPr>
          <p:cNvPr id="324" name="Google Shape;324;p79"/>
          <p:cNvSpPr txBox="1"/>
          <p:nvPr/>
        </p:nvSpPr>
        <p:spPr>
          <a:xfrm>
            <a:off x="311760" y="539640"/>
            <a:ext cx="8520120" cy="12823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3600" u="none" cap="none" strike="noStrike">
                <a:solidFill>
                  <a:srgbClr val="002F4A"/>
                </a:solidFill>
                <a:latin typeface="Merriweather"/>
                <a:ea typeface="Merriweather"/>
                <a:cs typeface="Merriweather"/>
                <a:sym typeface="Merriweather"/>
              </a:rPr>
              <a:t>Project Work II</a:t>
            </a:r>
            <a:endParaRPr b="0" i="0" sz="3600" u="none" cap="none" strike="noStrike">
              <a:solidFill>
                <a:srgbClr val="000000"/>
              </a:solidFill>
              <a:latin typeface="Arial"/>
              <a:ea typeface="Arial"/>
              <a:cs typeface="Arial"/>
              <a:sym typeface="Arial"/>
            </a:endParaRPr>
          </a:p>
        </p:txBody>
      </p:sp>
      <p:sp>
        <p:nvSpPr>
          <p:cNvPr id="325" name="Google Shape;325;p79"/>
          <p:cNvSpPr txBox="1"/>
          <p:nvPr/>
        </p:nvSpPr>
        <p:spPr>
          <a:xfrm>
            <a:off x="311760" y="1179000"/>
            <a:ext cx="4242240" cy="738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1600" u="none" cap="none" strike="noStrike">
                <a:solidFill>
                  <a:srgbClr val="626B73"/>
                </a:solidFill>
                <a:latin typeface="Roboto"/>
                <a:ea typeface="Roboto"/>
                <a:cs typeface="Roboto"/>
                <a:sym typeface="Roboto"/>
              </a:rPr>
              <a:t>Unthinkable Solutions LLP</a:t>
            </a:r>
            <a:endParaRPr b="0" i="0" sz="1600" u="none" cap="none" strike="noStrike">
              <a:latin typeface="Arial"/>
              <a:ea typeface="Arial"/>
              <a:cs typeface="Arial"/>
              <a:sym typeface="Arial"/>
            </a:endParaRPr>
          </a:p>
        </p:txBody>
      </p:sp>
      <p:sp>
        <p:nvSpPr>
          <p:cNvPr id="326" name="Google Shape;326;p79"/>
          <p:cNvSpPr txBox="1"/>
          <p:nvPr/>
        </p:nvSpPr>
        <p:spPr>
          <a:xfrm>
            <a:off x="4901700" y="4356894"/>
            <a:ext cx="4242300" cy="786600"/>
          </a:xfrm>
          <a:prstGeom prst="rect">
            <a:avLst/>
          </a:prstGeom>
          <a:noFill/>
          <a:ln>
            <a:noFill/>
          </a:ln>
        </p:spPr>
        <p:txBody>
          <a:bodyPr anchorCtr="0" anchor="t" bIns="91425" lIns="91425" spcFirstLastPara="1" rIns="91425" wrap="square" tIns="91425">
            <a:normAutofit/>
          </a:bodyPr>
          <a:lstStyle/>
          <a:p>
            <a:pPr indent="0" lvl="0" marL="0" marR="0" rtl="0" algn="r">
              <a:lnSpc>
                <a:spcPct val="100000"/>
              </a:lnSpc>
              <a:spcBef>
                <a:spcPts val="0"/>
              </a:spcBef>
              <a:spcAft>
                <a:spcPts val="0"/>
              </a:spcAft>
              <a:buNone/>
            </a:pPr>
            <a:r>
              <a:rPr b="0" i="0" lang="en" sz="1600" u="none" cap="none" strike="noStrike">
                <a:solidFill>
                  <a:srgbClr val="FFFFFF"/>
                </a:solidFill>
                <a:latin typeface="Roboto"/>
                <a:ea typeface="Roboto"/>
                <a:cs typeface="Roboto"/>
                <a:sym typeface="Roboto"/>
              </a:rPr>
              <a:t>Presented by: </a:t>
            </a:r>
            <a:r>
              <a:rPr lang="en" sz="1600">
                <a:solidFill>
                  <a:srgbClr val="FFFFFF"/>
                </a:solidFill>
                <a:latin typeface="Roboto"/>
                <a:ea typeface="Roboto"/>
                <a:cs typeface="Roboto"/>
                <a:sym typeface="Roboto"/>
              </a:rPr>
              <a:t>Samriddhi</a:t>
            </a:r>
            <a:r>
              <a:rPr b="0" i="0" lang="en" sz="1600" u="none" cap="none" strike="noStrike">
                <a:solidFill>
                  <a:srgbClr val="FFFFFF"/>
                </a:solidFill>
                <a:latin typeface="Roboto"/>
                <a:ea typeface="Roboto"/>
                <a:cs typeface="Roboto"/>
                <a:sym typeface="Roboto"/>
              </a:rPr>
              <a:t> </a:t>
            </a:r>
            <a:r>
              <a:rPr lang="en" sz="1600">
                <a:solidFill>
                  <a:srgbClr val="FFFFFF"/>
                </a:solidFill>
                <a:latin typeface="Roboto"/>
                <a:ea typeface="Roboto"/>
                <a:cs typeface="Roboto"/>
                <a:sym typeface="Roboto"/>
              </a:rPr>
              <a:t>Kakkar</a:t>
            </a:r>
            <a:r>
              <a:rPr b="0" i="0" lang="en" sz="1600" u="none" cap="none" strike="noStrike">
                <a:solidFill>
                  <a:srgbClr val="FFFFFF"/>
                </a:solidFill>
                <a:latin typeface="Roboto"/>
                <a:ea typeface="Roboto"/>
                <a:cs typeface="Roboto"/>
                <a:sym typeface="Roboto"/>
              </a:rPr>
              <a:t> (EN18CS301</a:t>
            </a:r>
            <a:r>
              <a:rPr lang="en" sz="1600">
                <a:solidFill>
                  <a:srgbClr val="FFFFFF"/>
                </a:solidFill>
                <a:latin typeface="Roboto"/>
                <a:ea typeface="Roboto"/>
                <a:cs typeface="Roboto"/>
                <a:sym typeface="Roboto"/>
              </a:rPr>
              <a:t>225)</a:t>
            </a:r>
            <a:endParaRPr b="0" i="0" sz="1600" u="none" cap="none" strike="noStrike">
              <a:latin typeface="Arial"/>
              <a:ea typeface="Arial"/>
              <a:cs typeface="Arial"/>
              <a:sym typeface="Arial"/>
            </a:endParaRPr>
          </a:p>
        </p:txBody>
      </p:sp>
      <p:pic>
        <p:nvPicPr>
          <p:cNvPr id="327" name="Google Shape;327;p79"/>
          <p:cNvPicPr preferRelativeResize="0"/>
          <p:nvPr/>
        </p:nvPicPr>
        <p:blipFill rotWithShape="1">
          <a:blip r:embed="rId3">
            <a:alphaModFix/>
          </a:blip>
          <a:srcRect b="0" l="0" r="0" t="0"/>
          <a:stretch/>
        </p:blipFill>
        <p:spPr>
          <a:xfrm>
            <a:off x="4625640" y="466920"/>
            <a:ext cx="4238280" cy="1076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88"/>
          <p:cNvSpPr txBox="1"/>
          <p:nvPr/>
        </p:nvSpPr>
        <p:spPr>
          <a:xfrm>
            <a:off x="311760" y="500760"/>
            <a:ext cx="8520120" cy="6235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2800" u="none" cap="none" strike="noStrike">
                <a:solidFill>
                  <a:srgbClr val="FFFFFF"/>
                </a:solidFill>
                <a:latin typeface="Merriweather"/>
                <a:ea typeface="Merriweather"/>
                <a:cs typeface="Merriweather"/>
                <a:sym typeface="Merriweather"/>
              </a:rPr>
              <a:t>What is AWS?</a:t>
            </a:r>
            <a:endParaRPr b="0" i="0" sz="2800" u="none" cap="none" strike="noStrike">
              <a:solidFill>
                <a:srgbClr val="000000"/>
              </a:solidFill>
              <a:latin typeface="Arial"/>
              <a:ea typeface="Arial"/>
              <a:cs typeface="Arial"/>
              <a:sym typeface="Arial"/>
            </a:endParaRPr>
          </a:p>
        </p:txBody>
      </p:sp>
      <p:sp>
        <p:nvSpPr>
          <p:cNvPr id="410" name="Google Shape;410;p88"/>
          <p:cNvSpPr txBox="1"/>
          <p:nvPr/>
        </p:nvSpPr>
        <p:spPr>
          <a:xfrm>
            <a:off x="311760" y="1527480"/>
            <a:ext cx="8520120" cy="1109520"/>
          </a:xfrm>
          <a:prstGeom prst="rect">
            <a:avLst/>
          </a:prstGeom>
          <a:noFill/>
          <a:ln>
            <a:noFill/>
          </a:ln>
        </p:spPr>
        <p:txBody>
          <a:bodyPr anchorCtr="0" anchor="t" bIns="91425" lIns="91425" spcFirstLastPara="1" rIns="91425" wrap="square" tIns="91425">
            <a:normAutofit fontScale="82000"/>
          </a:bodyPr>
          <a:lstStyle/>
          <a:p>
            <a:pPr indent="0" lvl="0" marL="0" marR="0" rtl="0" algn="l">
              <a:lnSpc>
                <a:spcPct val="100000"/>
              </a:lnSpc>
              <a:spcBef>
                <a:spcPts val="0"/>
              </a:spcBef>
              <a:spcAft>
                <a:spcPts val="0"/>
              </a:spcAft>
              <a:buNone/>
            </a:pPr>
            <a:r>
              <a:rPr b="0" i="0" lang="en" sz="1400" u="none" cap="none" strike="noStrike">
                <a:solidFill>
                  <a:srgbClr val="31394D"/>
                </a:solidFill>
                <a:highlight>
                  <a:srgbClr val="FFFFFF"/>
                </a:highlight>
                <a:latin typeface="Merriweather"/>
                <a:ea typeface="Merriweather"/>
                <a:cs typeface="Merriweather"/>
                <a:sym typeface="Merriweather"/>
              </a:rPr>
              <a:t>Amazon Web Services (AWS) is the world’s most comprehensive and broadly adopted cloud platform, offering over 200 fully featured services from data centers globally. Millions of customers—including the fastest-growing startups, largest enterprises, and leading government agencies—are using AWS to lower costs, become more agile, and innovate faster.</a:t>
            </a:r>
            <a:endParaRPr b="0" i="0" sz="1400" u="none" cap="none" strike="noStrike">
              <a:solidFill>
                <a:srgbClr val="000000"/>
              </a:solidFill>
              <a:latin typeface="Arial"/>
              <a:ea typeface="Arial"/>
              <a:cs typeface="Arial"/>
              <a:sym typeface="Arial"/>
            </a:endParaRPr>
          </a:p>
        </p:txBody>
      </p:sp>
      <p:pic>
        <p:nvPicPr>
          <p:cNvPr id="411" name="Google Shape;411;p88"/>
          <p:cNvPicPr preferRelativeResize="0"/>
          <p:nvPr/>
        </p:nvPicPr>
        <p:blipFill rotWithShape="1">
          <a:blip r:embed="rId3">
            <a:alphaModFix/>
          </a:blip>
          <a:srcRect b="0" l="0" r="0" t="0"/>
          <a:stretch/>
        </p:blipFill>
        <p:spPr>
          <a:xfrm>
            <a:off x="2996280" y="2928240"/>
            <a:ext cx="3151080" cy="18799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89"/>
          <p:cNvSpPr txBox="1"/>
          <p:nvPr/>
        </p:nvSpPr>
        <p:spPr>
          <a:xfrm>
            <a:off x="311760" y="50076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 sz="2200" u="none" cap="none" strike="noStrike">
                <a:solidFill>
                  <a:srgbClr val="FFFFFF"/>
                </a:solidFill>
                <a:latin typeface="Arial"/>
                <a:ea typeface="Arial"/>
                <a:cs typeface="Arial"/>
                <a:sym typeface="Arial"/>
              </a:rPr>
              <a:t>Project Architecture Diagram</a:t>
            </a:r>
            <a:endParaRPr b="0" i="0" sz="2200" u="none" cap="none" strike="noStrike">
              <a:solidFill>
                <a:srgbClr val="000000"/>
              </a:solidFill>
              <a:latin typeface="Arial"/>
              <a:ea typeface="Arial"/>
              <a:cs typeface="Arial"/>
              <a:sym typeface="Arial"/>
            </a:endParaRPr>
          </a:p>
        </p:txBody>
      </p:sp>
      <p:pic>
        <p:nvPicPr>
          <p:cNvPr id="417" name="Google Shape;417;p89"/>
          <p:cNvPicPr preferRelativeResize="0"/>
          <p:nvPr/>
        </p:nvPicPr>
        <p:blipFill rotWithShape="1">
          <a:blip r:embed="rId3">
            <a:alphaModFix/>
          </a:blip>
          <a:srcRect b="63539" l="-12911" r="-8550" t="4117"/>
          <a:stretch/>
        </p:blipFill>
        <p:spPr>
          <a:xfrm>
            <a:off x="1326400" y="1357475"/>
            <a:ext cx="6491200" cy="378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90"/>
          <p:cNvSpPr txBox="1"/>
          <p:nvPr/>
        </p:nvSpPr>
        <p:spPr>
          <a:xfrm>
            <a:off x="311760" y="50076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 sz="3200" u="none" cap="none" strike="noStrike">
                <a:solidFill>
                  <a:srgbClr val="FFFFFF"/>
                </a:solidFill>
                <a:latin typeface="Arial"/>
                <a:ea typeface="Arial"/>
                <a:cs typeface="Arial"/>
                <a:sym typeface="Arial"/>
              </a:rPr>
              <a:t>Virtual Private Clouds</a:t>
            </a:r>
            <a:endParaRPr b="0" i="0" sz="3200" u="none" cap="none" strike="noStrike">
              <a:solidFill>
                <a:srgbClr val="000000"/>
              </a:solidFill>
              <a:latin typeface="Arial"/>
              <a:ea typeface="Arial"/>
              <a:cs typeface="Arial"/>
              <a:sym typeface="Arial"/>
            </a:endParaRPr>
          </a:p>
        </p:txBody>
      </p:sp>
      <p:sp>
        <p:nvSpPr>
          <p:cNvPr id="423" name="Google Shape;423;p90"/>
          <p:cNvSpPr txBox="1"/>
          <p:nvPr/>
        </p:nvSpPr>
        <p:spPr>
          <a:xfrm>
            <a:off x="864000" y="1786680"/>
            <a:ext cx="7704000" cy="241524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n" sz="1800" u="none" cap="none" strike="noStrike">
                <a:latin typeface="Arial"/>
                <a:ea typeface="Arial"/>
                <a:cs typeface="Arial"/>
                <a:sym typeface="Arial"/>
              </a:rPr>
              <a:t>Amazon Virtual Private Cloud (Amazon VPC) enables you to launch AWS resources into a virtual network that you've defined. This virtual network closely resembles a traditional network that you'd operate in your own data center, with the benefits of using the scalable infrastructure of AWS</a:t>
            </a:r>
            <a:endParaRPr b="0" i="0" sz="1800" u="none" cap="none" strike="noStrike">
              <a:latin typeface="Arial"/>
              <a:ea typeface="Arial"/>
              <a:cs typeface="Arial"/>
              <a:sym typeface="Arial"/>
            </a:endParaRPr>
          </a:p>
          <a:p>
            <a:pPr indent="0" lvl="0" marL="0" marR="0" rtl="0" algn="ctr">
              <a:spcBef>
                <a:spcPts val="2183"/>
              </a:spcBef>
              <a:spcAft>
                <a:spcPts val="0"/>
              </a:spcAft>
              <a:buNone/>
            </a:pPr>
            <a:r>
              <a:rPr b="0" i="0" lang="en" sz="1800" u="none" cap="none" strike="noStrike">
                <a:latin typeface="Arial"/>
                <a:ea typeface="Arial"/>
                <a:cs typeface="Arial"/>
                <a:sym typeface="Arial"/>
              </a:rPr>
              <a:t> Amazon VPC enables you to build a virtual network in the AWS cloud - no VPNs, hardware, or physical </a:t>
            </a:r>
            <a:r>
              <a:rPr lang="en" sz="1800"/>
              <a:t>data centers</a:t>
            </a:r>
            <a:r>
              <a:rPr b="0" i="0" lang="en" sz="1800" u="none" cap="none" strike="noStrike">
                <a:latin typeface="Arial"/>
                <a:ea typeface="Arial"/>
                <a:cs typeface="Arial"/>
                <a:sym typeface="Arial"/>
              </a:rPr>
              <a:t> required. You can define your own network space, and control how your network and the Amazon EC2 resources inside your network are exposed to the Internet.</a:t>
            </a:r>
            <a:endParaRPr b="0" i="0" sz="18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91"/>
          <p:cNvSpPr txBox="1"/>
          <p:nvPr/>
        </p:nvSpPr>
        <p:spPr>
          <a:xfrm>
            <a:off x="311760" y="50076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 sz="2800" u="none" cap="none" strike="noStrike">
                <a:solidFill>
                  <a:srgbClr val="FFFFFF"/>
                </a:solidFill>
                <a:latin typeface="Arial"/>
                <a:ea typeface="Arial"/>
                <a:cs typeface="Arial"/>
                <a:sym typeface="Arial"/>
              </a:rPr>
              <a:t>Elastic Compute Clouds Instances (EC2)</a:t>
            </a:r>
            <a:endParaRPr b="0" i="0" sz="2800" u="none" cap="none" strike="noStrike">
              <a:solidFill>
                <a:srgbClr val="000000"/>
              </a:solidFill>
              <a:latin typeface="Arial"/>
              <a:ea typeface="Arial"/>
              <a:cs typeface="Arial"/>
              <a:sym typeface="Arial"/>
            </a:endParaRPr>
          </a:p>
        </p:txBody>
      </p:sp>
      <p:sp>
        <p:nvSpPr>
          <p:cNvPr id="429" name="Google Shape;429;p91"/>
          <p:cNvSpPr txBox="1"/>
          <p:nvPr/>
        </p:nvSpPr>
        <p:spPr>
          <a:xfrm>
            <a:off x="729000" y="1716120"/>
            <a:ext cx="8127000" cy="2159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n" sz="1800" u="none" cap="none" strike="noStrike">
                <a:latin typeface="Arial"/>
                <a:ea typeface="Arial"/>
                <a:cs typeface="Arial"/>
                <a:sym typeface="Arial"/>
              </a:rPr>
              <a:t>Amazon EC2 (Elastic Compute Cloud) is a web service interface that provides resizable compute capacity in the AWS cloud. It is designed for developers to have complete control over web-scaling and computing resources.</a:t>
            </a:r>
            <a:endParaRPr b="0" i="0" sz="1800" u="none" cap="none" strike="noStrike">
              <a:latin typeface="Arial"/>
              <a:ea typeface="Arial"/>
              <a:cs typeface="Arial"/>
              <a:sym typeface="Arial"/>
            </a:endParaRPr>
          </a:p>
          <a:p>
            <a:pPr indent="0" lvl="0" marL="0" marR="0" rtl="0" algn="ctr">
              <a:spcBef>
                <a:spcPts val="2183"/>
              </a:spcBef>
              <a:spcAft>
                <a:spcPts val="0"/>
              </a:spcAft>
              <a:buNone/>
            </a:pPr>
            <a:r>
              <a:rPr b="0" i="0" lang="en" sz="1800" u="none" cap="none" strike="noStrike">
                <a:latin typeface="Arial"/>
                <a:ea typeface="Arial"/>
                <a:cs typeface="Arial"/>
                <a:sym typeface="Arial"/>
              </a:rPr>
              <a:t>Amazon Elastic Compute Cloud (Amazon EC2) offers the broadest and deepest compute platform, with over 500 instances and choice of the latest processor, storage, networking, operating system, and purchase model to help you best match the needs of your workload</a:t>
            </a:r>
            <a:endParaRPr b="0" i="0" sz="1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92"/>
          <p:cNvSpPr txBox="1"/>
          <p:nvPr/>
        </p:nvSpPr>
        <p:spPr>
          <a:xfrm>
            <a:off x="311760" y="50076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 sz="2600" u="none" cap="none" strike="noStrike">
                <a:solidFill>
                  <a:srgbClr val="FFFFFF"/>
                </a:solidFill>
                <a:latin typeface="Arial"/>
                <a:ea typeface="Arial"/>
                <a:cs typeface="Arial"/>
                <a:sym typeface="Arial"/>
              </a:rPr>
              <a:t>Subnets : Private &amp; Public</a:t>
            </a:r>
            <a:endParaRPr b="0" i="0" sz="2600" u="none" cap="none" strike="noStrike">
              <a:solidFill>
                <a:srgbClr val="000000"/>
              </a:solidFill>
              <a:latin typeface="Arial"/>
              <a:ea typeface="Arial"/>
              <a:cs typeface="Arial"/>
              <a:sym typeface="Arial"/>
            </a:endParaRPr>
          </a:p>
        </p:txBody>
      </p:sp>
      <p:sp>
        <p:nvSpPr>
          <p:cNvPr id="435" name="Google Shape;435;p92"/>
          <p:cNvSpPr txBox="1"/>
          <p:nvPr/>
        </p:nvSpPr>
        <p:spPr>
          <a:xfrm>
            <a:off x="792720" y="1808640"/>
            <a:ext cx="7703280" cy="2948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n" sz="1800" u="none" cap="none" strike="noStrike">
                <a:latin typeface="Arial"/>
                <a:ea typeface="Arial"/>
                <a:cs typeface="Arial"/>
                <a:sym typeface="Arial"/>
              </a:rPr>
              <a:t>A subnet, or subnetwork, is a segmented piece of a larger network. More specifically, subnets are a logical partition of an IP network into multiple, smaller network segments. The Internet Protocol (IP) is the method for sending data from one computer to another over the internet.</a:t>
            </a:r>
            <a:endParaRPr b="0" i="0" sz="1800" u="none" cap="none" strike="noStrike">
              <a:latin typeface="Arial"/>
              <a:ea typeface="Arial"/>
              <a:cs typeface="Arial"/>
              <a:sym typeface="Arial"/>
            </a:endParaRPr>
          </a:p>
          <a:p>
            <a:pPr indent="0" lvl="0" marL="0" marR="0" rtl="0" algn="ctr">
              <a:spcBef>
                <a:spcPts val="2183"/>
              </a:spcBef>
              <a:spcAft>
                <a:spcPts val="0"/>
              </a:spcAft>
              <a:buNone/>
            </a:pPr>
            <a:r>
              <a:rPr b="0" i="0" lang="en" sz="1800" u="none" cap="none" strike="noStrike">
                <a:latin typeface="Arial"/>
                <a:ea typeface="Arial"/>
                <a:cs typeface="Arial"/>
                <a:sym typeface="Arial"/>
              </a:rPr>
              <a:t>For example, the prefix 198.51. 100.0/24 would have the subnet mask 255.255. 255.0. Traffic is exchanged between subnetworks through routers when the routing prefixes of the source address and the destination address differ.</a:t>
            </a:r>
            <a:endParaRPr b="0" i="0" sz="1800" u="none" cap="none" strike="noStrike">
              <a:latin typeface="Arial"/>
              <a:ea typeface="Arial"/>
              <a:cs typeface="Arial"/>
              <a:sym typeface="Arial"/>
            </a:endParaRPr>
          </a:p>
          <a:p>
            <a:pPr indent="0" lvl="0" marL="0" marR="0" rtl="0" algn="ctr">
              <a:spcBef>
                <a:spcPts val="2183"/>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93"/>
          <p:cNvSpPr txBox="1"/>
          <p:nvPr/>
        </p:nvSpPr>
        <p:spPr>
          <a:xfrm>
            <a:off x="360000" y="52848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 sz="2800" u="none" cap="none" strike="noStrike">
                <a:solidFill>
                  <a:srgbClr val="FFFFFF"/>
                </a:solidFill>
                <a:latin typeface="Arial"/>
                <a:ea typeface="Arial"/>
                <a:cs typeface="Arial"/>
                <a:sym typeface="Arial"/>
              </a:rPr>
              <a:t>Route Tables</a:t>
            </a:r>
            <a:endParaRPr b="0" i="0" sz="2800" u="none" cap="none" strike="noStrike">
              <a:solidFill>
                <a:srgbClr val="000000"/>
              </a:solidFill>
              <a:latin typeface="Arial"/>
              <a:ea typeface="Arial"/>
              <a:cs typeface="Arial"/>
              <a:sym typeface="Arial"/>
            </a:endParaRPr>
          </a:p>
        </p:txBody>
      </p:sp>
      <p:sp>
        <p:nvSpPr>
          <p:cNvPr id="441" name="Google Shape;441;p93"/>
          <p:cNvSpPr txBox="1"/>
          <p:nvPr/>
        </p:nvSpPr>
        <p:spPr>
          <a:xfrm>
            <a:off x="576000" y="1872000"/>
            <a:ext cx="8208000" cy="24480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n" sz="1800" u="none" cap="none" strike="noStrike">
                <a:latin typeface="Arial"/>
                <a:ea typeface="Arial"/>
                <a:cs typeface="Arial"/>
                <a:sym typeface="Arial"/>
              </a:rPr>
              <a:t>In computer networking, a routing table, or routing information base, is a data table stored in a router or a network host that lists the routes to particular network destinations, and in some cases, metrics associated with those routes.</a:t>
            </a:r>
            <a:endParaRPr b="0" sz="1800" strike="noStrike">
              <a:latin typeface="Arial"/>
              <a:ea typeface="Arial"/>
              <a:cs typeface="Arial"/>
              <a:sym typeface="Arial"/>
            </a:endParaRPr>
          </a:p>
          <a:p>
            <a:pPr indent="0" lvl="0" marL="0" marR="0" rtl="0" algn="ctr">
              <a:spcBef>
                <a:spcPts val="0"/>
              </a:spcBef>
              <a:spcAft>
                <a:spcPts val="0"/>
              </a:spcAft>
              <a:buNone/>
            </a:pPr>
            <a:r>
              <a:rPr b="0" lang="en" sz="1800" strike="noStrike">
                <a:latin typeface="Arial"/>
                <a:ea typeface="Arial"/>
                <a:cs typeface="Arial"/>
                <a:sym typeface="Arial"/>
              </a:rPr>
              <a:t>A routing table is a set of rules, often viewed in table format, that is used to determine where data packets traveling over an Internet Protocol (IP) network will be directed. All IP-enabled devices, including routers and switches, use routing tables.</a:t>
            </a:r>
            <a:endParaRPr b="0" sz="18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94"/>
          <p:cNvSpPr txBox="1"/>
          <p:nvPr/>
        </p:nvSpPr>
        <p:spPr>
          <a:xfrm>
            <a:off x="311760" y="50076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2800" strike="noStrike">
                <a:solidFill>
                  <a:srgbClr val="FFFFFF"/>
                </a:solidFill>
                <a:latin typeface="Arial"/>
                <a:ea typeface="Arial"/>
                <a:cs typeface="Arial"/>
                <a:sym typeface="Arial"/>
              </a:rPr>
              <a:t>Internet Gateway</a:t>
            </a:r>
            <a:endParaRPr b="0" sz="2800" strike="noStrike">
              <a:solidFill>
                <a:srgbClr val="000000"/>
              </a:solidFill>
              <a:latin typeface="Arial"/>
              <a:ea typeface="Arial"/>
              <a:cs typeface="Arial"/>
              <a:sym typeface="Arial"/>
            </a:endParaRPr>
          </a:p>
        </p:txBody>
      </p:sp>
      <p:sp>
        <p:nvSpPr>
          <p:cNvPr id="447" name="Google Shape;447;p94"/>
          <p:cNvSpPr txBox="1"/>
          <p:nvPr/>
        </p:nvSpPr>
        <p:spPr>
          <a:xfrm>
            <a:off x="827640" y="1608840"/>
            <a:ext cx="7740360" cy="292716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800" strike="noStrike">
                <a:latin typeface="Arial"/>
                <a:ea typeface="Arial"/>
                <a:cs typeface="Arial"/>
                <a:sym typeface="Arial"/>
              </a:rPr>
              <a:t>An internet gateway enables resources (like EC2 instances) in your public subnets to connect to the internet if the resource has a public IPv4 address or an IPv6 address. Similarly, resources on the internet can initiate a connection to resources in your subnet using the public IPv4 address or IPv6 address.</a:t>
            </a:r>
            <a:endParaRPr b="0" sz="1800" strike="noStrike">
              <a:latin typeface="Arial"/>
              <a:ea typeface="Arial"/>
              <a:cs typeface="Arial"/>
              <a:sym typeface="Arial"/>
            </a:endParaRPr>
          </a:p>
          <a:p>
            <a:pPr indent="0" lvl="0" marL="0" marR="0" rtl="0" algn="ctr">
              <a:spcBef>
                <a:spcPts val="0"/>
              </a:spcBef>
              <a:spcAft>
                <a:spcPts val="0"/>
              </a:spcAft>
              <a:buNone/>
            </a:pPr>
            <a:r>
              <a:rPr b="0" lang="en" sz="1800" strike="noStrike">
                <a:latin typeface="Arial"/>
                <a:ea typeface="Arial"/>
                <a:cs typeface="Arial"/>
                <a:sym typeface="Arial"/>
              </a:rPr>
              <a:t>An Internet gateway is a network "node" that connects two different networks that use different protocols (rules) for communicating. In the most basic terms, an Internet gateway is where data stops on its way to or from other networks. Thanks to gateways, we can communicate and send data back and forth with each other.</a:t>
            </a:r>
            <a:endParaRPr b="0" sz="18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95"/>
          <p:cNvSpPr txBox="1"/>
          <p:nvPr/>
        </p:nvSpPr>
        <p:spPr>
          <a:xfrm>
            <a:off x="311760" y="50076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2800" strike="noStrike">
                <a:solidFill>
                  <a:srgbClr val="FEFEFE"/>
                </a:solidFill>
                <a:latin typeface="Arial"/>
                <a:ea typeface="Arial"/>
                <a:cs typeface="Arial"/>
                <a:sym typeface="Arial"/>
              </a:rPr>
              <a:t>N</a:t>
            </a:r>
            <a:r>
              <a:rPr lang="en" sz="2800">
                <a:solidFill>
                  <a:srgbClr val="FEFEFE"/>
                </a:solidFill>
              </a:rPr>
              <a:t>AT</a:t>
            </a:r>
            <a:r>
              <a:rPr b="0" lang="en" sz="2800" strike="noStrike">
                <a:solidFill>
                  <a:srgbClr val="FEFEFE"/>
                </a:solidFill>
                <a:latin typeface="Arial"/>
                <a:ea typeface="Arial"/>
                <a:cs typeface="Arial"/>
                <a:sym typeface="Arial"/>
              </a:rPr>
              <a:t> Gateway</a:t>
            </a:r>
            <a:endParaRPr b="0" sz="2800" strike="noStrike">
              <a:solidFill>
                <a:srgbClr val="000000"/>
              </a:solidFill>
              <a:latin typeface="Arial"/>
              <a:ea typeface="Arial"/>
              <a:cs typeface="Arial"/>
              <a:sym typeface="Arial"/>
            </a:endParaRPr>
          </a:p>
        </p:txBody>
      </p:sp>
      <p:sp>
        <p:nvSpPr>
          <p:cNvPr id="453" name="Google Shape;453;p95"/>
          <p:cNvSpPr txBox="1"/>
          <p:nvPr/>
        </p:nvSpPr>
        <p:spPr>
          <a:xfrm>
            <a:off x="864000" y="1584000"/>
            <a:ext cx="7632000" cy="318312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800" strike="noStrike">
                <a:latin typeface="Arial"/>
                <a:ea typeface="Arial"/>
                <a:cs typeface="Arial"/>
                <a:sym typeface="Arial"/>
              </a:rPr>
              <a:t>NAT Gateway isÂ a highly available AWS managed service that makes it easy to connect to the Internet from instances within a private subnet in an Amazon Virtual Private Cloud (Amazon VPC). Previously, you needed to launch a NAT instance to enable NAT for instances in a private subnet</a:t>
            </a:r>
            <a:endParaRPr b="0" sz="1800" strike="noStrike">
              <a:latin typeface="Arial"/>
              <a:ea typeface="Arial"/>
              <a:cs typeface="Arial"/>
              <a:sym typeface="Arial"/>
            </a:endParaRPr>
          </a:p>
          <a:p>
            <a:pPr indent="0" lvl="0" marL="0" marR="0" rtl="0" algn="ctr">
              <a:spcBef>
                <a:spcPts val="0"/>
              </a:spcBef>
              <a:spcAft>
                <a:spcPts val="0"/>
              </a:spcAft>
              <a:buNone/>
            </a:pPr>
            <a:r>
              <a:rPr b="0" lang="en" sz="1800" strike="noStrike">
                <a:latin typeface="Arial"/>
                <a:ea typeface="Arial"/>
                <a:cs typeface="Arial"/>
                <a:sym typeface="Arial"/>
              </a:rPr>
              <a:t>You only need a NAT Gateway if your Lambda function will be accessing the internet. Assuming that you do need a NAT, you can just use one NAT Gateway for all your private subnets. All your public subnets must route to an Internet Gateway for non-local addresses.An internet gateway serves two purposes: to provide a target in your VPC route tables for internet-routable traffic, and to perform network address translation (NAT) for instances that have been assigned public IPv4 addresses.</a:t>
            </a:r>
            <a:endParaRPr b="0" sz="1800"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96"/>
          <p:cNvSpPr txBox="1"/>
          <p:nvPr/>
        </p:nvSpPr>
        <p:spPr>
          <a:xfrm>
            <a:off x="311760" y="500760"/>
            <a:ext cx="8520120" cy="6235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2800" strike="noStrike">
                <a:solidFill>
                  <a:srgbClr val="FEFEFE"/>
                </a:solidFill>
                <a:latin typeface="Arial"/>
                <a:ea typeface="Arial"/>
                <a:cs typeface="Arial"/>
                <a:sym typeface="Arial"/>
              </a:rPr>
              <a:t>Elastic Load Balancer</a:t>
            </a:r>
            <a:endParaRPr b="0" sz="2800" strike="noStrike">
              <a:solidFill>
                <a:srgbClr val="000000"/>
              </a:solidFill>
              <a:latin typeface="Arial"/>
              <a:ea typeface="Arial"/>
              <a:cs typeface="Arial"/>
              <a:sym typeface="Arial"/>
            </a:endParaRPr>
          </a:p>
        </p:txBody>
      </p:sp>
      <p:sp>
        <p:nvSpPr>
          <p:cNvPr id="459" name="Google Shape;459;p96"/>
          <p:cNvSpPr txBox="1"/>
          <p:nvPr/>
        </p:nvSpPr>
        <p:spPr>
          <a:xfrm>
            <a:off x="289950" y="1588225"/>
            <a:ext cx="8564100" cy="31407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600" strike="noStrike">
                <a:latin typeface="Arial"/>
                <a:ea typeface="Arial"/>
                <a:cs typeface="Arial"/>
                <a:sym typeface="Arial"/>
              </a:rPr>
              <a:t>Elastic Load Balancing (ELB) automatically distributes incoming application traffic across multiple targets and virtual appliances in one or more Availability Zones (Azs).</a:t>
            </a:r>
            <a:endParaRPr b="0" sz="1600" strike="noStrike">
              <a:latin typeface="Arial"/>
              <a:ea typeface="Arial"/>
              <a:cs typeface="Arial"/>
              <a:sym typeface="Arial"/>
            </a:endParaRPr>
          </a:p>
          <a:p>
            <a:pPr indent="0" lvl="0" marL="0" marR="0" rtl="0" algn="ctr">
              <a:spcBef>
                <a:spcPts val="0"/>
              </a:spcBef>
              <a:spcAft>
                <a:spcPts val="0"/>
              </a:spcAft>
              <a:buNone/>
            </a:pPr>
            <a:r>
              <a:rPr b="0" lang="en" sz="1600" strike="noStrike">
                <a:latin typeface="Arial"/>
                <a:ea typeface="Arial"/>
                <a:cs typeface="Arial"/>
                <a:sym typeface="Arial"/>
              </a:rPr>
              <a:t>AWS offers three types of load balancers, adapted for various scenarios: Elastic Load Balancers, Application Load Balancers, and Network Load Balancers.A load balancer is a device that acts as a reverse proxy and distributes network or application traffic across a number of servers. Load balancers are used to increase capacity (concurrent users) and reliability of applications.</a:t>
            </a:r>
            <a:endParaRPr b="0" sz="1600" strike="noStrike">
              <a:latin typeface="Arial"/>
              <a:ea typeface="Arial"/>
              <a:cs typeface="Arial"/>
              <a:sym typeface="Arial"/>
            </a:endParaRPr>
          </a:p>
          <a:p>
            <a:pPr indent="0" lvl="0" marL="0" marR="0" rtl="0" algn="ctr">
              <a:spcBef>
                <a:spcPts val="0"/>
              </a:spcBef>
              <a:spcAft>
                <a:spcPts val="0"/>
              </a:spcAft>
              <a:buNone/>
            </a:pPr>
            <a:r>
              <a:rPr b="0" lang="en" sz="1600" strike="noStrike">
                <a:latin typeface="Arial"/>
                <a:ea typeface="Arial"/>
                <a:cs typeface="Arial"/>
                <a:sym typeface="Arial"/>
              </a:rPr>
              <a:t>Load balancing is used to divvy up between two or more servers the amount of work usually done by one, allowing more work to get done in the same amount of time. In general, this means that all users are served faster. Load balancing can be implemented with hardware, software, or a combination of both.</a:t>
            </a:r>
            <a:endParaRPr b="0" sz="1600" strike="noStrike">
              <a:latin typeface="Arial"/>
              <a:ea typeface="Arial"/>
              <a:cs typeface="Arial"/>
              <a:sym typeface="Arial"/>
            </a:endParaRPr>
          </a:p>
          <a:p>
            <a:pPr indent="0" lvl="0" marL="0" marR="0" rtl="0" algn="ctr">
              <a:spcBef>
                <a:spcPts val="0"/>
              </a:spcBef>
              <a:spcAft>
                <a:spcPts val="0"/>
              </a:spcAft>
              <a:buNone/>
            </a:pPr>
            <a:r>
              <a:t/>
            </a:r>
            <a:endParaRPr b="0" sz="16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97"/>
          <p:cNvSpPr txBox="1"/>
          <p:nvPr/>
        </p:nvSpPr>
        <p:spPr>
          <a:xfrm>
            <a:off x="311760" y="500760"/>
            <a:ext cx="8520000" cy="623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2800" strike="noStrike">
                <a:solidFill>
                  <a:srgbClr val="FEFEFE"/>
                </a:solidFill>
                <a:latin typeface="Arial"/>
                <a:ea typeface="Arial"/>
                <a:cs typeface="Arial"/>
                <a:sym typeface="Arial"/>
              </a:rPr>
              <a:t>Elastic </a:t>
            </a:r>
            <a:r>
              <a:rPr lang="en" sz="2800">
                <a:solidFill>
                  <a:srgbClr val="FEFEFE"/>
                </a:solidFill>
              </a:rPr>
              <a:t>Kubernetes Service (EKS)</a:t>
            </a:r>
            <a:endParaRPr b="0" sz="2800" strike="noStrike">
              <a:solidFill>
                <a:srgbClr val="000000"/>
              </a:solidFill>
              <a:latin typeface="Arial"/>
              <a:ea typeface="Arial"/>
              <a:cs typeface="Arial"/>
              <a:sym typeface="Arial"/>
            </a:endParaRPr>
          </a:p>
        </p:txBody>
      </p:sp>
      <p:sp>
        <p:nvSpPr>
          <p:cNvPr id="465" name="Google Shape;465;p97"/>
          <p:cNvSpPr txBox="1"/>
          <p:nvPr/>
        </p:nvSpPr>
        <p:spPr>
          <a:xfrm>
            <a:off x="289950" y="1588225"/>
            <a:ext cx="8564100" cy="31407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Clr>
                <a:schemeClr val="dk1"/>
              </a:buClr>
              <a:buSzPts val="1100"/>
              <a:buFont typeface="Arial"/>
              <a:buNone/>
            </a:pPr>
            <a:r>
              <a:rPr lang="en" sz="1600"/>
              <a:t>Amazon Elastic Container Service for Kubernetes (Amazon EKS) is a managed service that makes it easy for users to run Kubernetes on AWS without needing to stand up or maintain your own Kubernetes control plane. Since Amazon EKS is a managed service it handles tasks such as provisioning, upgrades, and patching.</a:t>
            </a:r>
            <a:endParaRPr sz="1600"/>
          </a:p>
          <a:p>
            <a:pPr indent="0" lvl="0" marL="0" marR="0" rtl="0" algn="ctr">
              <a:spcBef>
                <a:spcPts val="0"/>
              </a:spcBef>
              <a:spcAft>
                <a:spcPts val="0"/>
              </a:spcAft>
              <a:buClr>
                <a:schemeClr val="dk1"/>
              </a:buClr>
              <a:buSzPts val="1100"/>
              <a:buFont typeface="Arial"/>
              <a:buNone/>
            </a:pPr>
            <a:r>
              <a:rPr lang="en" sz="1600"/>
              <a:t>Definition aside, let’s take a look at the benefits of Amazon EKS:</a:t>
            </a:r>
            <a:endParaRPr sz="1600"/>
          </a:p>
          <a:p>
            <a:pPr indent="0" lvl="0" marL="0" marR="0" rtl="0" algn="ctr">
              <a:spcBef>
                <a:spcPts val="0"/>
              </a:spcBef>
              <a:spcAft>
                <a:spcPts val="0"/>
              </a:spcAft>
              <a:buClr>
                <a:schemeClr val="dk1"/>
              </a:buClr>
              <a:buSzPts val="1100"/>
              <a:buFont typeface="Arial"/>
              <a:buNone/>
            </a:pPr>
            <a:r>
              <a:rPr lang="en" sz="1600"/>
              <a:t>➔ Amazon EKS runs the Kubernetes management infrastructure across multiple AWS Availability Zones, thereby freeing users from maintaining Kubernetes control planes.</a:t>
            </a:r>
            <a:endParaRPr sz="1600"/>
          </a:p>
          <a:p>
            <a:pPr indent="0" lvl="0" marL="0" marR="0" rtl="0" algn="ctr">
              <a:spcBef>
                <a:spcPts val="0"/>
              </a:spcBef>
              <a:spcAft>
                <a:spcPts val="0"/>
              </a:spcAft>
              <a:buClr>
                <a:schemeClr val="dk1"/>
              </a:buClr>
              <a:buSzPts val="1100"/>
              <a:buFont typeface="Arial"/>
              <a:buNone/>
            </a:pPr>
            <a:r>
              <a:rPr lang="en" sz="1600"/>
              <a:t>➔ Infrastructure running on Amazon EKS is secure by default by setting up a secure and encrypted communication channel between worker nodes &amp; Kubernetes endpoint.</a:t>
            </a:r>
            <a:endParaRPr sz="1600"/>
          </a:p>
          <a:p>
            <a:pPr indent="0" lvl="0" marL="0" marR="0" rtl="0" algn="ctr">
              <a:spcBef>
                <a:spcPts val="0"/>
              </a:spcBef>
              <a:spcAft>
                <a:spcPts val="0"/>
              </a:spcAft>
              <a:buClr>
                <a:schemeClr val="dk1"/>
              </a:buClr>
              <a:buSzPts val="1100"/>
              <a:buFont typeface="Arial"/>
              <a:buNone/>
            </a:pPr>
            <a:r>
              <a:rPr lang="en" sz="1600"/>
              <a:t>➔ AWS actively works with the Kubernetes community and makes contributions to the Kubernetes code base.</a:t>
            </a:r>
            <a:endParaRPr sz="1600"/>
          </a:p>
          <a:p>
            <a:pPr indent="0" lvl="0" marL="0" marR="0" rtl="0" algn="ctr">
              <a:spcBef>
                <a:spcPts val="0"/>
              </a:spcBef>
              <a:spcAft>
                <a:spcPts val="0"/>
              </a:spcAft>
              <a:buClr>
                <a:schemeClr val="dk1"/>
              </a:buClr>
              <a:buSzPts val="1100"/>
              <a:buFont typeface="Arial"/>
              <a:buNone/>
            </a:pPr>
            <a:r>
              <a:rPr lang="en" sz="1600"/>
              <a:t>➔ Applications managed by Amazon EKS are fully compatible with applications managed by any standard Kubernetes environment.</a:t>
            </a:r>
            <a:endParaRPr sz="1600"/>
          </a:p>
          <a:p>
            <a:pPr indent="0" lvl="0" marL="0" marR="0" rtl="0" algn="ctr">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80"/>
          <p:cNvSpPr txBox="1"/>
          <p:nvPr/>
        </p:nvSpPr>
        <p:spPr>
          <a:xfrm>
            <a:off x="3187080" y="356760"/>
            <a:ext cx="2769480" cy="7722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n" sz="3100" u="none" cap="none" strike="noStrike">
                <a:solidFill>
                  <a:srgbClr val="002F4A"/>
                </a:solidFill>
                <a:latin typeface="Merriweather"/>
                <a:ea typeface="Merriweather"/>
                <a:cs typeface="Merriweather"/>
                <a:sym typeface="Merriweather"/>
              </a:rPr>
              <a:t>Contents</a:t>
            </a:r>
            <a:endParaRPr b="0" i="0" sz="3100" u="none" cap="none" strike="noStrike">
              <a:solidFill>
                <a:srgbClr val="000000"/>
              </a:solidFill>
              <a:latin typeface="Arial"/>
              <a:ea typeface="Arial"/>
              <a:cs typeface="Arial"/>
              <a:sym typeface="Arial"/>
            </a:endParaRPr>
          </a:p>
        </p:txBody>
      </p:sp>
      <p:grpSp>
        <p:nvGrpSpPr>
          <p:cNvPr id="333" name="Google Shape;333;p80"/>
          <p:cNvGrpSpPr/>
          <p:nvPr/>
        </p:nvGrpSpPr>
        <p:grpSpPr>
          <a:xfrm>
            <a:off x="4501080" y="1656000"/>
            <a:ext cx="3490920" cy="1314720"/>
            <a:chOff x="4501080" y="1656000"/>
            <a:chExt cx="3490920" cy="1314720"/>
          </a:xfrm>
        </p:grpSpPr>
        <p:sp>
          <p:nvSpPr>
            <p:cNvPr id="334" name="Google Shape;334;p80"/>
            <p:cNvSpPr/>
            <p:nvPr/>
          </p:nvSpPr>
          <p:spPr>
            <a:xfrm>
              <a:off x="5731920" y="2737440"/>
              <a:ext cx="2260080" cy="18576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80"/>
            <p:cNvGrpSpPr/>
            <p:nvPr/>
          </p:nvGrpSpPr>
          <p:grpSpPr>
            <a:xfrm>
              <a:off x="4501080" y="1656000"/>
              <a:ext cx="2601000" cy="1314720"/>
              <a:chOff x="4501080" y="1656000"/>
              <a:chExt cx="2601000" cy="1314720"/>
            </a:xfrm>
          </p:grpSpPr>
          <p:grpSp>
            <p:nvGrpSpPr>
              <p:cNvPr id="336" name="Google Shape;336;p80"/>
              <p:cNvGrpSpPr/>
              <p:nvPr/>
            </p:nvGrpSpPr>
            <p:grpSpPr>
              <a:xfrm>
                <a:off x="5684400" y="2347920"/>
                <a:ext cx="106200" cy="573480"/>
                <a:chOff x="5684400" y="2347920"/>
                <a:chExt cx="106200" cy="573480"/>
              </a:xfrm>
            </p:grpSpPr>
            <p:sp>
              <p:nvSpPr>
                <p:cNvPr id="337" name="Google Shape;337;p80"/>
                <p:cNvSpPr/>
                <p:nvPr/>
              </p:nvSpPr>
              <p:spPr>
                <a:xfrm>
                  <a:off x="5738040" y="2421000"/>
                  <a:ext cx="360" cy="500400"/>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sm" w="sm" type="none"/>
                </a:ln>
              </p:spPr>
            </p:sp>
            <p:sp>
              <p:nvSpPr>
                <p:cNvPr id="338" name="Google Shape;338;p80"/>
                <p:cNvSpPr/>
                <p:nvPr/>
              </p:nvSpPr>
              <p:spPr>
                <a:xfrm>
                  <a:off x="5684400" y="2347920"/>
                  <a:ext cx="106200" cy="12852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80"/>
              <p:cNvSpPr/>
              <p:nvPr/>
            </p:nvSpPr>
            <p:spPr>
              <a:xfrm>
                <a:off x="4501080" y="1656000"/>
                <a:ext cx="2601000" cy="1314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1600" u="none" cap="none" strike="noStrike">
                    <a:solidFill>
                      <a:srgbClr val="000000"/>
                    </a:solidFill>
                    <a:latin typeface="Roboto"/>
                    <a:ea typeface="Roboto"/>
                    <a:cs typeface="Roboto"/>
                    <a:sym typeface="Roboto"/>
                  </a:rPr>
                  <a:t>Project Plan to be Submitted</a:t>
                </a:r>
                <a:endParaRPr b="0" i="0" sz="1600" u="none" cap="none" strike="noStrike">
                  <a:latin typeface="Arial"/>
                  <a:ea typeface="Arial"/>
                  <a:cs typeface="Arial"/>
                  <a:sym typeface="Arial"/>
                </a:endParaRPr>
              </a:p>
            </p:txBody>
          </p:sp>
        </p:grpSp>
      </p:grpSp>
      <p:grpSp>
        <p:nvGrpSpPr>
          <p:cNvPr id="340" name="Google Shape;340;p80"/>
          <p:cNvGrpSpPr/>
          <p:nvPr/>
        </p:nvGrpSpPr>
        <p:grpSpPr>
          <a:xfrm>
            <a:off x="743040" y="1815840"/>
            <a:ext cx="2727720" cy="1314720"/>
            <a:chOff x="743040" y="1815840"/>
            <a:chExt cx="2727720" cy="1314720"/>
          </a:xfrm>
        </p:grpSpPr>
        <p:sp>
          <p:nvSpPr>
            <p:cNvPr id="341" name="Google Shape;341;p80"/>
            <p:cNvSpPr/>
            <p:nvPr/>
          </p:nvSpPr>
          <p:spPr>
            <a:xfrm>
              <a:off x="1210680" y="2737440"/>
              <a:ext cx="2260080" cy="18576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80"/>
            <p:cNvGrpSpPr/>
            <p:nvPr/>
          </p:nvGrpSpPr>
          <p:grpSpPr>
            <a:xfrm>
              <a:off x="743040" y="1815840"/>
              <a:ext cx="2601000" cy="1314720"/>
              <a:chOff x="743040" y="1815840"/>
              <a:chExt cx="2601000" cy="1314720"/>
            </a:xfrm>
          </p:grpSpPr>
          <p:grpSp>
            <p:nvGrpSpPr>
              <p:cNvPr id="343" name="Google Shape;343;p80"/>
              <p:cNvGrpSpPr/>
              <p:nvPr/>
            </p:nvGrpSpPr>
            <p:grpSpPr>
              <a:xfrm>
                <a:off x="1151280" y="2347920"/>
                <a:ext cx="106200" cy="573480"/>
                <a:chOff x="1151280" y="2347920"/>
                <a:chExt cx="106200" cy="573480"/>
              </a:xfrm>
            </p:grpSpPr>
            <p:sp>
              <p:nvSpPr>
                <p:cNvPr id="344" name="Google Shape;344;p80"/>
                <p:cNvSpPr/>
                <p:nvPr/>
              </p:nvSpPr>
              <p:spPr>
                <a:xfrm>
                  <a:off x="1204560" y="2421000"/>
                  <a:ext cx="360" cy="500400"/>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sm" w="sm" type="none"/>
                </a:ln>
              </p:spPr>
            </p:sp>
            <p:sp>
              <p:nvSpPr>
                <p:cNvPr id="345" name="Google Shape;345;p80"/>
                <p:cNvSpPr/>
                <p:nvPr/>
              </p:nvSpPr>
              <p:spPr>
                <a:xfrm>
                  <a:off x="1151280" y="2347920"/>
                  <a:ext cx="106200" cy="12852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80"/>
              <p:cNvSpPr/>
              <p:nvPr/>
            </p:nvSpPr>
            <p:spPr>
              <a:xfrm>
                <a:off x="743040" y="1815840"/>
                <a:ext cx="2601000" cy="1314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000000"/>
                    </a:solidFill>
                    <a:latin typeface="Roboto"/>
                    <a:ea typeface="Roboto"/>
                    <a:cs typeface="Roboto"/>
                    <a:sym typeface="Roboto"/>
                  </a:rPr>
                  <a:t>Introduction</a:t>
                </a:r>
                <a:endParaRPr b="0" i="0" sz="1600" u="none" cap="none" strike="noStrike">
                  <a:latin typeface="Arial"/>
                  <a:ea typeface="Arial"/>
                  <a:cs typeface="Arial"/>
                  <a:sym typeface="Arial"/>
                </a:endParaRPr>
              </a:p>
            </p:txBody>
          </p:sp>
        </p:grpSp>
      </p:grpSp>
      <p:grpSp>
        <p:nvGrpSpPr>
          <p:cNvPr id="347" name="Google Shape;347;p80"/>
          <p:cNvGrpSpPr/>
          <p:nvPr/>
        </p:nvGrpSpPr>
        <p:grpSpPr>
          <a:xfrm>
            <a:off x="2640240" y="2737440"/>
            <a:ext cx="3091320" cy="1964880"/>
            <a:chOff x="2640240" y="2737440"/>
            <a:chExt cx="3091320" cy="1964880"/>
          </a:xfrm>
        </p:grpSpPr>
        <p:sp>
          <p:nvSpPr>
            <p:cNvPr id="348" name="Google Shape;348;p80"/>
            <p:cNvSpPr/>
            <p:nvPr/>
          </p:nvSpPr>
          <p:spPr>
            <a:xfrm>
              <a:off x="3471480" y="2737440"/>
              <a:ext cx="2260080" cy="18576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80"/>
            <p:cNvGrpSpPr/>
            <p:nvPr/>
          </p:nvGrpSpPr>
          <p:grpSpPr>
            <a:xfrm>
              <a:off x="2640240" y="2737800"/>
              <a:ext cx="2601000" cy="1964520"/>
              <a:chOff x="2640240" y="2737800"/>
              <a:chExt cx="2601000" cy="1964520"/>
            </a:xfrm>
          </p:grpSpPr>
          <p:grpSp>
            <p:nvGrpSpPr>
              <p:cNvPr id="350" name="Google Shape;350;p80"/>
              <p:cNvGrpSpPr/>
              <p:nvPr/>
            </p:nvGrpSpPr>
            <p:grpSpPr>
              <a:xfrm>
                <a:off x="3423600" y="2737800"/>
                <a:ext cx="106200" cy="573480"/>
                <a:chOff x="3423600" y="2737800"/>
                <a:chExt cx="106200" cy="573480"/>
              </a:xfrm>
            </p:grpSpPr>
            <p:sp>
              <p:nvSpPr>
                <p:cNvPr id="351" name="Google Shape;351;p80"/>
                <p:cNvSpPr/>
                <p:nvPr/>
              </p:nvSpPr>
              <p:spPr>
                <a:xfrm rot="10800000">
                  <a:off x="3475800" y="2737800"/>
                  <a:ext cx="360" cy="500400"/>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sm" w="sm" type="none"/>
                </a:ln>
              </p:spPr>
            </p:sp>
            <p:sp>
              <p:nvSpPr>
                <p:cNvPr id="352" name="Google Shape;352;p80"/>
                <p:cNvSpPr/>
                <p:nvPr/>
              </p:nvSpPr>
              <p:spPr>
                <a:xfrm rot="10800000">
                  <a:off x="3423600" y="3182760"/>
                  <a:ext cx="106200" cy="12852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80"/>
              <p:cNvSpPr/>
              <p:nvPr/>
            </p:nvSpPr>
            <p:spPr>
              <a:xfrm>
                <a:off x="2640240" y="3387600"/>
                <a:ext cx="2601000" cy="1314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000000"/>
                    </a:solidFill>
                    <a:latin typeface="Roboto"/>
                    <a:ea typeface="Roboto"/>
                    <a:cs typeface="Roboto"/>
                    <a:sym typeface="Roboto"/>
                  </a:rPr>
                  <a:t>Internship Profile</a:t>
                </a:r>
                <a:endParaRPr b="0" i="0" sz="1600" u="none" cap="none" strike="noStrike">
                  <a:latin typeface="Arial"/>
                  <a:ea typeface="Arial"/>
                  <a:cs typeface="Arial"/>
                  <a:sym typeface="Arial"/>
                </a:endParaRPr>
              </a:p>
            </p:txBody>
          </p:sp>
        </p:grpSp>
      </p:grpSp>
      <p:grpSp>
        <p:nvGrpSpPr>
          <p:cNvPr id="354" name="Google Shape;354;p80"/>
          <p:cNvGrpSpPr/>
          <p:nvPr/>
        </p:nvGrpSpPr>
        <p:grpSpPr>
          <a:xfrm>
            <a:off x="7941240" y="2913120"/>
            <a:ext cx="106200" cy="573480"/>
            <a:chOff x="7941240" y="2913120"/>
            <a:chExt cx="106200" cy="573480"/>
          </a:xfrm>
        </p:grpSpPr>
        <p:sp>
          <p:nvSpPr>
            <p:cNvPr id="355" name="Google Shape;355;p80"/>
            <p:cNvSpPr/>
            <p:nvPr/>
          </p:nvSpPr>
          <p:spPr>
            <a:xfrm rot="10800000">
              <a:off x="7993800" y="2913120"/>
              <a:ext cx="360" cy="500400"/>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sm" w="sm" type="none"/>
            </a:ln>
          </p:spPr>
        </p:sp>
        <p:sp>
          <p:nvSpPr>
            <p:cNvPr id="356" name="Google Shape;356;p80"/>
            <p:cNvSpPr/>
            <p:nvPr/>
          </p:nvSpPr>
          <p:spPr>
            <a:xfrm rot="10800000">
              <a:off x="7941240" y="3358080"/>
              <a:ext cx="106200" cy="12852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80"/>
          <p:cNvSpPr/>
          <p:nvPr/>
        </p:nvSpPr>
        <p:spPr>
          <a:xfrm>
            <a:off x="6494040" y="3554640"/>
            <a:ext cx="2999520" cy="6699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1600" u="none" cap="none" strike="noStrike">
                <a:solidFill>
                  <a:srgbClr val="000000"/>
                </a:solidFill>
                <a:latin typeface="Roboto"/>
                <a:ea typeface="Roboto"/>
                <a:cs typeface="Roboto"/>
                <a:sym typeface="Roboto"/>
              </a:rPr>
              <a:t>Understanding </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 sz="1600" u="none" cap="none" strike="noStrike">
                <a:solidFill>
                  <a:srgbClr val="000000"/>
                </a:solidFill>
                <a:latin typeface="Roboto"/>
                <a:ea typeface="Roboto"/>
                <a:cs typeface="Roboto"/>
                <a:sym typeface="Roboto"/>
              </a:rPr>
              <a:t>the Project </a:t>
            </a:r>
            <a:endParaRPr b="0" i="0" sz="16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98"/>
          <p:cNvSpPr txBox="1"/>
          <p:nvPr/>
        </p:nvSpPr>
        <p:spPr>
          <a:xfrm>
            <a:off x="311760" y="500760"/>
            <a:ext cx="8520000" cy="623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800">
                <a:solidFill>
                  <a:srgbClr val="FEFEFE"/>
                </a:solidFill>
              </a:rPr>
              <a:t>Jenkins</a:t>
            </a:r>
            <a:endParaRPr b="0" sz="2800" strike="noStrike">
              <a:solidFill>
                <a:srgbClr val="000000"/>
              </a:solidFill>
              <a:latin typeface="Arial"/>
              <a:ea typeface="Arial"/>
              <a:cs typeface="Arial"/>
              <a:sym typeface="Arial"/>
            </a:endParaRPr>
          </a:p>
        </p:txBody>
      </p:sp>
      <p:sp>
        <p:nvSpPr>
          <p:cNvPr id="471" name="Google Shape;471;p98"/>
          <p:cNvSpPr txBox="1"/>
          <p:nvPr/>
        </p:nvSpPr>
        <p:spPr>
          <a:xfrm>
            <a:off x="289950" y="1588225"/>
            <a:ext cx="8564100" cy="31407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Clr>
                <a:schemeClr val="dk1"/>
              </a:buClr>
              <a:buSzPts val="1100"/>
              <a:buFont typeface="Arial"/>
              <a:buNone/>
            </a:pPr>
            <a:r>
              <a:rPr lang="en" sz="1600"/>
              <a:t>Jenkins is an open-source automation tool written in Java with plugins built for Continuous Integration purposes. Jenkins is used to build and test your software projects continuously making it easier for developers to integrate changes to the project, and making it easier for users to obtain a fresh build. It also allows you to continuously deliver your software by integrating with a large number of testing and deployment technologies.</a:t>
            </a:r>
            <a:endParaRPr sz="1600"/>
          </a:p>
          <a:p>
            <a:pPr indent="0" lvl="0" marL="0" marR="0" rtl="0" algn="ctr">
              <a:spcBef>
                <a:spcPts val="0"/>
              </a:spcBef>
              <a:spcAft>
                <a:spcPts val="0"/>
              </a:spcAft>
              <a:buClr>
                <a:schemeClr val="dk1"/>
              </a:buClr>
              <a:buSzPts val="1100"/>
              <a:buFont typeface="Arial"/>
              <a:buNone/>
            </a:pPr>
            <a:r>
              <a:rPr lang="en" sz="1600"/>
              <a:t>With Jenkins, organizations can accelerate the software development process through</a:t>
            </a:r>
            <a:endParaRPr sz="1600"/>
          </a:p>
          <a:p>
            <a:pPr indent="0" lvl="0" marL="0" marR="0" rtl="0" algn="ctr">
              <a:spcBef>
                <a:spcPts val="0"/>
              </a:spcBef>
              <a:spcAft>
                <a:spcPts val="0"/>
              </a:spcAft>
              <a:buClr>
                <a:schemeClr val="dk1"/>
              </a:buClr>
              <a:buSzPts val="1100"/>
              <a:buFont typeface="Arial"/>
              <a:buNone/>
            </a:pPr>
            <a:r>
              <a:rPr lang="en" sz="1600"/>
              <a:t>automation. Jenkins integrates development life-cycle processes of all kinds, including</a:t>
            </a:r>
            <a:endParaRPr sz="1600"/>
          </a:p>
          <a:p>
            <a:pPr indent="0" lvl="0" marL="0" marR="0" rtl="0" algn="ctr">
              <a:spcBef>
                <a:spcPts val="0"/>
              </a:spcBef>
              <a:spcAft>
                <a:spcPts val="0"/>
              </a:spcAft>
              <a:buClr>
                <a:schemeClr val="dk1"/>
              </a:buClr>
              <a:buSzPts val="1100"/>
              <a:buFont typeface="Arial"/>
              <a:buNone/>
            </a:pPr>
            <a:r>
              <a:rPr lang="en" sz="1600"/>
              <a:t>build, document, test, package, stage, deploy, static analysis, and much more.</a:t>
            </a:r>
            <a:endParaRPr sz="1600"/>
          </a:p>
          <a:p>
            <a:pPr indent="0" lvl="0" marL="0" marR="0" rtl="0" algn="ctr">
              <a:spcBef>
                <a:spcPts val="0"/>
              </a:spcBef>
              <a:spcAft>
                <a:spcPts val="0"/>
              </a:spcAft>
              <a:buClr>
                <a:schemeClr val="dk1"/>
              </a:buClr>
              <a:buSzPts val="1100"/>
              <a:buFont typeface="Arial"/>
              <a:buNone/>
            </a:pPr>
            <a:r>
              <a:rPr lang="en" sz="1600"/>
              <a:t>Jenkins achieves Continuous Integration with the help of plugins. Plugins allow the</a:t>
            </a:r>
            <a:endParaRPr sz="1600"/>
          </a:p>
          <a:p>
            <a:pPr indent="0" lvl="0" marL="0" marR="0" rtl="0" algn="ctr">
              <a:spcBef>
                <a:spcPts val="0"/>
              </a:spcBef>
              <a:spcAft>
                <a:spcPts val="0"/>
              </a:spcAft>
              <a:buClr>
                <a:schemeClr val="dk1"/>
              </a:buClr>
              <a:buSzPts val="1100"/>
              <a:buFont typeface="Arial"/>
              <a:buNone/>
            </a:pPr>
            <a:r>
              <a:rPr lang="en" sz="1600"/>
              <a:t>integration of Various DevOps stages. If you want to integrate a particular tool, you need to</a:t>
            </a:r>
            <a:endParaRPr sz="1600"/>
          </a:p>
          <a:p>
            <a:pPr indent="0" lvl="0" marL="0" marR="0" rtl="0" algn="ctr">
              <a:spcBef>
                <a:spcPts val="0"/>
              </a:spcBef>
              <a:spcAft>
                <a:spcPts val="0"/>
              </a:spcAft>
              <a:buClr>
                <a:schemeClr val="dk1"/>
              </a:buClr>
              <a:buSzPts val="1100"/>
              <a:buFont typeface="Arial"/>
              <a:buNone/>
            </a:pPr>
            <a:r>
              <a:rPr lang="en" sz="1600"/>
              <a:t>install the plugins for that tool. For example Git, Maven 2 project, Amazon EC2, HTML</a:t>
            </a:r>
            <a:endParaRPr sz="1600"/>
          </a:p>
          <a:p>
            <a:pPr indent="0" lvl="0" marL="0" marR="0" rtl="0" algn="ctr">
              <a:spcBef>
                <a:spcPts val="0"/>
              </a:spcBef>
              <a:spcAft>
                <a:spcPts val="0"/>
              </a:spcAft>
              <a:buClr>
                <a:schemeClr val="dk1"/>
              </a:buClr>
              <a:buSzPts val="1100"/>
              <a:buFont typeface="Arial"/>
              <a:buNone/>
            </a:pPr>
            <a:r>
              <a:rPr lang="en" sz="1600"/>
              <a:t>publisher etc.</a:t>
            </a:r>
            <a:endParaRPr sz="1600"/>
          </a:p>
          <a:p>
            <a:pPr indent="0" lvl="0" marL="0" marR="0" rtl="0" algn="ctr">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99"/>
          <p:cNvSpPr txBox="1"/>
          <p:nvPr/>
        </p:nvSpPr>
        <p:spPr>
          <a:xfrm>
            <a:off x="311760" y="500760"/>
            <a:ext cx="8520000" cy="623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800">
                <a:solidFill>
                  <a:srgbClr val="FEFEFE"/>
                </a:solidFill>
              </a:rPr>
              <a:t>Prometheus/Grafana</a:t>
            </a:r>
            <a:endParaRPr b="0" sz="2800" strike="noStrike">
              <a:solidFill>
                <a:srgbClr val="000000"/>
              </a:solidFill>
              <a:latin typeface="Arial"/>
              <a:ea typeface="Arial"/>
              <a:cs typeface="Arial"/>
              <a:sym typeface="Arial"/>
            </a:endParaRPr>
          </a:p>
        </p:txBody>
      </p:sp>
      <p:sp>
        <p:nvSpPr>
          <p:cNvPr id="477" name="Google Shape;477;p99"/>
          <p:cNvSpPr txBox="1"/>
          <p:nvPr/>
        </p:nvSpPr>
        <p:spPr>
          <a:xfrm>
            <a:off x="289950" y="1872350"/>
            <a:ext cx="8564100" cy="30678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Clr>
                <a:schemeClr val="dk1"/>
              </a:buClr>
              <a:buSzPts val="1100"/>
              <a:buFont typeface="Arial"/>
              <a:buNone/>
            </a:pPr>
            <a:r>
              <a:rPr lang="en" sz="1600"/>
              <a:t>Prometheus works well for recording any purely numeric time series. It fits both</a:t>
            </a:r>
            <a:endParaRPr sz="1600"/>
          </a:p>
          <a:p>
            <a:pPr indent="0" lvl="0" marL="0" marR="0" rtl="0" algn="ctr">
              <a:spcBef>
                <a:spcPts val="0"/>
              </a:spcBef>
              <a:spcAft>
                <a:spcPts val="0"/>
              </a:spcAft>
              <a:buClr>
                <a:schemeClr val="dk1"/>
              </a:buClr>
              <a:buSzPts val="1100"/>
              <a:buFont typeface="Arial"/>
              <a:buNone/>
            </a:pPr>
            <a:r>
              <a:rPr lang="en" sz="1600"/>
              <a:t>machine-centric monitoring as well as monitoring of highly dynamic service-oriented</a:t>
            </a:r>
            <a:endParaRPr sz="1600"/>
          </a:p>
          <a:p>
            <a:pPr indent="0" lvl="0" marL="0" marR="0" rtl="0" algn="ctr">
              <a:spcBef>
                <a:spcPts val="0"/>
              </a:spcBef>
              <a:spcAft>
                <a:spcPts val="0"/>
              </a:spcAft>
              <a:buClr>
                <a:schemeClr val="dk1"/>
              </a:buClr>
              <a:buSzPts val="1100"/>
              <a:buFont typeface="Arial"/>
              <a:buNone/>
            </a:pPr>
            <a:r>
              <a:rPr lang="en" sz="1600"/>
              <a:t>architectures. In a world of microservices, its support for multi-dimensional data collection</a:t>
            </a:r>
            <a:endParaRPr sz="1600"/>
          </a:p>
          <a:p>
            <a:pPr indent="0" lvl="0" marL="0" marR="0" rtl="0" algn="ctr">
              <a:spcBef>
                <a:spcPts val="0"/>
              </a:spcBef>
              <a:spcAft>
                <a:spcPts val="0"/>
              </a:spcAft>
              <a:buClr>
                <a:schemeClr val="dk1"/>
              </a:buClr>
              <a:buSzPts val="1100"/>
              <a:buFont typeface="Arial"/>
              <a:buNone/>
            </a:pPr>
            <a:r>
              <a:rPr lang="en" sz="1600"/>
              <a:t>and querying is a particular strength.</a:t>
            </a:r>
            <a:endParaRPr sz="1600"/>
          </a:p>
          <a:p>
            <a:pPr indent="0" lvl="0" marL="0" marR="0" rtl="0" algn="ctr">
              <a:spcBef>
                <a:spcPts val="0"/>
              </a:spcBef>
              <a:spcAft>
                <a:spcPts val="0"/>
              </a:spcAft>
              <a:buClr>
                <a:schemeClr val="dk1"/>
              </a:buClr>
              <a:buSzPts val="1100"/>
              <a:buFont typeface="Arial"/>
              <a:buNone/>
            </a:pPr>
            <a:r>
              <a:rPr lang="en" sz="1600"/>
              <a:t>Grafana is an open source solution for running data analytics, pulling up metrics that make</a:t>
            </a:r>
            <a:endParaRPr sz="1600"/>
          </a:p>
          <a:p>
            <a:pPr indent="0" lvl="0" marL="0" marR="0" rtl="0" algn="ctr">
              <a:spcBef>
                <a:spcPts val="0"/>
              </a:spcBef>
              <a:spcAft>
                <a:spcPts val="0"/>
              </a:spcAft>
              <a:buClr>
                <a:schemeClr val="dk1"/>
              </a:buClr>
              <a:buSzPts val="1100"/>
              <a:buFont typeface="Arial"/>
              <a:buNone/>
            </a:pPr>
            <a:r>
              <a:rPr lang="en" sz="1600"/>
              <a:t>sense of the massive amount of data &amp; to monitor our apps with the help of cool</a:t>
            </a:r>
            <a:endParaRPr sz="1600"/>
          </a:p>
          <a:p>
            <a:pPr indent="0" lvl="0" marL="0" marR="0" rtl="0" algn="ctr">
              <a:spcBef>
                <a:spcPts val="0"/>
              </a:spcBef>
              <a:spcAft>
                <a:spcPts val="0"/>
              </a:spcAft>
              <a:buClr>
                <a:schemeClr val="dk1"/>
              </a:buClr>
              <a:buSzPts val="1100"/>
              <a:buFont typeface="Arial"/>
              <a:buNone/>
            </a:pPr>
            <a:r>
              <a:rPr lang="en" sz="1600"/>
              <a:t>customizable dashboards. Grafana connects with every possible data source, commonly</a:t>
            </a:r>
            <a:endParaRPr sz="1600"/>
          </a:p>
          <a:p>
            <a:pPr indent="0" lvl="0" marL="0" marR="0" rtl="0" algn="ctr">
              <a:spcBef>
                <a:spcPts val="0"/>
              </a:spcBef>
              <a:spcAft>
                <a:spcPts val="0"/>
              </a:spcAft>
              <a:buClr>
                <a:schemeClr val="dk1"/>
              </a:buClr>
              <a:buSzPts val="1100"/>
              <a:buFont typeface="Arial"/>
              <a:buNone/>
            </a:pPr>
            <a:r>
              <a:rPr lang="en" sz="1600"/>
              <a:t>referred to as databases such as Graphite, Prometheus, </a:t>
            </a:r>
            <a:r>
              <a:rPr lang="en" sz="1600"/>
              <a:t>Influxdb</a:t>
            </a:r>
            <a:r>
              <a:rPr lang="en" sz="1600"/>
              <a:t>, ElasticSearch, MySQL,</a:t>
            </a:r>
            <a:endParaRPr sz="1600"/>
          </a:p>
          <a:p>
            <a:pPr indent="0" lvl="0" marL="0" marR="0" rtl="0" algn="ctr">
              <a:spcBef>
                <a:spcPts val="0"/>
              </a:spcBef>
              <a:spcAft>
                <a:spcPts val="0"/>
              </a:spcAft>
              <a:buClr>
                <a:schemeClr val="dk1"/>
              </a:buClr>
              <a:buSzPts val="1100"/>
              <a:buFont typeface="Arial"/>
              <a:buNone/>
            </a:pPr>
            <a:r>
              <a:rPr lang="en" sz="1600"/>
              <a:t>PostgreSQL etc.</a:t>
            </a:r>
            <a:endParaRPr sz="1600"/>
          </a:p>
          <a:p>
            <a:pPr indent="0" lvl="0" marL="0" marR="0" rtl="0" algn="ctr">
              <a:spcBef>
                <a:spcPts val="0"/>
              </a:spcBef>
              <a:spcAft>
                <a:spcPts val="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C4B1"/>
        </a:solidFill>
      </p:bgPr>
    </p:bg>
    <p:spTree>
      <p:nvGrpSpPr>
        <p:cNvPr id="481" name="Shape 481"/>
        <p:cNvGrpSpPr/>
        <p:nvPr/>
      </p:nvGrpSpPr>
      <p:grpSpPr>
        <a:xfrm>
          <a:off x="0" y="0"/>
          <a:ext cx="0" cy="0"/>
          <a:chOff x="0" y="0"/>
          <a:chExt cx="0" cy="0"/>
        </a:xfrm>
      </p:grpSpPr>
      <p:sp>
        <p:nvSpPr>
          <p:cNvPr id="482" name="Google Shape;482;p100"/>
          <p:cNvSpPr txBox="1"/>
          <p:nvPr/>
        </p:nvSpPr>
        <p:spPr>
          <a:xfrm>
            <a:off x="1904400" y="837720"/>
            <a:ext cx="5334480" cy="319032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lang="en" sz="10000" strike="noStrike">
                <a:solidFill>
                  <a:srgbClr val="31394D"/>
                </a:solidFill>
                <a:latin typeface="Merriweather"/>
                <a:ea typeface="Merriweather"/>
                <a:cs typeface="Merriweather"/>
                <a:sym typeface="Merriweather"/>
              </a:rPr>
              <a:t>Thank </a:t>
            </a:r>
            <a:br>
              <a:rPr lang="en" sz="1800"/>
            </a:br>
            <a:r>
              <a:rPr b="0" lang="en" sz="10000" strike="noStrike">
                <a:solidFill>
                  <a:srgbClr val="31394D"/>
                </a:solidFill>
                <a:latin typeface="Merriweather"/>
                <a:ea typeface="Merriweather"/>
                <a:cs typeface="Merriweather"/>
                <a:sym typeface="Merriweather"/>
              </a:rPr>
              <a:t>You</a:t>
            </a:r>
            <a:endParaRPr b="0" sz="1000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81"/>
          <p:cNvSpPr txBox="1"/>
          <p:nvPr/>
        </p:nvSpPr>
        <p:spPr>
          <a:xfrm>
            <a:off x="311760" y="348480"/>
            <a:ext cx="8520120" cy="62352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n" sz="2800" u="none" cap="none" strike="noStrike">
                <a:solidFill>
                  <a:srgbClr val="FFFFFF"/>
                </a:solidFill>
                <a:latin typeface="Merriweather"/>
                <a:ea typeface="Merriweather"/>
                <a:cs typeface="Merriweather"/>
                <a:sym typeface="Merriweather"/>
              </a:rPr>
              <a:t>Introduction</a:t>
            </a:r>
            <a:endParaRPr b="0" i="0" sz="2800" u="none" cap="none" strike="noStrike">
              <a:solidFill>
                <a:srgbClr val="000000"/>
              </a:solidFill>
              <a:latin typeface="Arial"/>
              <a:ea typeface="Arial"/>
              <a:cs typeface="Arial"/>
              <a:sym typeface="Arial"/>
            </a:endParaRPr>
          </a:p>
        </p:txBody>
      </p:sp>
      <p:sp>
        <p:nvSpPr>
          <p:cNvPr id="363" name="Google Shape;363;p81"/>
          <p:cNvSpPr txBox="1"/>
          <p:nvPr/>
        </p:nvSpPr>
        <p:spPr>
          <a:xfrm>
            <a:off x="311760" y="1584720"/>
            <a:ext cx="8520120" cy="3219840"/>
          </a:xfrm>
          <a:prstGeom prst="rect">
            <a:avLst/>
          </a:prstGeom>
          <a:noFill/>
          <a:ln>
            <a:noFill/>
          </a:ln>
        </p:spPr>
        <p:txBody>
          <a:bodyPr anchorCtr="0" anchor="t" bIns="91425" lIns="91425" spcFirstLastPara="1" rIns="91425" wrap="square" tIns="91425">
            <a:normAutofit fontScale="91000"/>
          </a:bodyPr>
          <a:lstStyle/>
          <a:p>
            <a:pPr indent="-304560" lvl="0" marL="457200" marR="0" rtl="0" algn="l">
              <a:lnSpc>
                <a:spcPct val="100000"/>
              </a:lnSpc>
              <a:spcBef>
                <a:spcPts val="0"/>
              </a:spcBef>
              <a:spcAft>
                <a:spcPts val="0"/>
              </a:spcAft>
              <a:buClr>
                <a:srgbClr val="31394D"/>
              </a:buClr>
              <a:buSzPct val="100000"/>
              <a:buFont typeface="Merriweather"/>
              <a:buChar char="●"/>
            </a:pPr>
            <a:r>
              <a:rPr b="0" i="0" lang="en" sz="1200" u="none" cap="none" strike="noStrike">
                <a:solidFill>
                  <a:srgbClr val="31394D"/>
                </a:solidFill>
                <a:latin typeface="Merriweather"/>
                <a:ea typeface="Merriweather"/>
                <a:cs typeface="Merriweather"/>
                <a:sym typeface="Merriweather"/>
              </a:rPr>
              <a:t>Unthinkable is a custom software development company specializing in designing, developing and scaling, beautiful products with high-speed efficiency. They can turn your ideas into innovative software applications faster and drive rapid business growth. Their proactive, professional, and cost-effective software development service delivery has included them amongst the best in the business.</a:t>
            </a:r>
            <a:br>
              <a:rPr b="0" i="0" lang="en" sz="1800" u="none" cap="none" strike="noStrike"/>
            </a:br>
            <a:br>
              <a:rPr b="0" i="0" lang="en" sz="1800" u="none" cap="none" strike="noStrike"/>
            </a:br>
            <a:r>
              <a:rPr b="0" i="0" lang="en" sz="1200" u="none" cap="none" strike="noStrike">
                <a:solidFill>
                  <a:srgbClr val="31394D"/>
                </a:solidFill>
                <a:latin typeface="Merriweather"/>
                <a:ea typeface="Merriweather"/>
                <a:cs typeface="Merriweather"/>
                <a:sym typeface="Merriweather"/>
              </a:rPr>
              <a:t>Unthinkable houses a team of 200+ developers catering to all the facets of software development. Be it Startups or Enterprises, SMEs or Governments, Product Companies or Digital Agencies, they cater to all of their diverse technology requirements. They build software solutions abiding by the traditional methodologies and develop products using decoupled software components to reduce redundant codes.</a:t>
            </a:r>
            <a:br>
              <a:rPr b="0" i="0" lang="en" sz="1800" u="none" cap="none" strike="noStrike"/>
            </a:br>
            <a:br>
              <a:rPr b="0" i="0" lang="en" sz="1800" u="none" cap="none" strike="noStrike"/>
            </a:br>
            <a:r>
              <a:rPr b="0" i="0" lang="en" sz="1200" u="none" cap="none" strike="noStrike">
                <a:solidFill>
                  <a:srgbClr val="31394D"/>
                </a:solidFill>
                <a:latin typeface="Merriweather"/>
                <a:ea typeface="Merriweather"/>
                <a:cs typeface="Merriweather"/>
                <a:sym typeface="Merriweather"/>
              </a:rPr>
              <a:t>Their domain knowledge, technology expertise, and the use of proven methodologies have yielded high-quality solutions that add value to your business. This has also allowed them to serve over 100 customers with a faster time to market. Their experience puts them in a position where they can take an unconventional approach to software development. This idea also led to the birth of the "Unthinkable".</a:t>
            </a:r>
            <a:br>
              <a:rPr b="0" i="0" lang="en" sz="1800" u="none" cap="none" strike="noStrike"/>
            </a:br>
            <a:br>
              <a:rPr b="0" i="0" lang="en" sz="1800" u="none" cap="none" strike="noStrike"/>
            </a:br>
            <a:r>
              <a:rPr b="0" i="0" lang="en" sz="1200" u="none" cap="none" strike="noStrike">
                <a:solidFill>
                  <a:srgbClr val="31394D"/>
                </a:solidFill>
                <a:latin typeface="Merriweather"/>
                <a:ea typeface="Merriweather"/>
                <a:cs typeface="Merriweather"/>
                <a:sym typeface="Merriweather"/>
              </a:rPr>
              <a:t>No of Employees: 1200+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82"/>
          <p:cNvSpPr txBox="1"/>
          <p:nvPr/>
        </p:nvSpPr>
        <p:spPr>
          <a:xfrm>
            <a:off x="311760" y="348480"/>
            <a:ext cx="8520120" cy="62352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n" sz="2800" u="none" cap="none" strike="noStrike">
                <a:solidFill>
                  <a:srgbClr val="FFFFFF"/>
                </a:solidFill>
                <a:latin typeface="Merriweather"/>
                <a:ea typeface="Merriweather"/>
                <a:cs typeface="Merriweather"/>
                <a:sym typeface="Merriweather"/>
              </a:rPr>
              <a:t>Major Clients</a:t>
            </a:r>
            <a:endParaRPr b="0" i="0" sz="2800" u="none" cap="none" strike="noStrike">
              <a:solidFill>
                <a:srgbClr val="000000"/>
              </a:solidFill>
              <a:latin typeface="Arial"/>
              <a:ea typeface="Arial"/>
              <a:cs typeface="Arial"/>
              <a:sym typeface="Arial"/>
            </a:endParaRPr>
          </a:p>
        </p:txBody>
      </p:sp>
      <p:pic>
        <p:nvPicPr>
          <p:cNvPr id="369" name="Google Shape;369;p82"/>
          <p:cNvPicPr preferRelativeResize="0"/>
          <p:nvPr/>
        </p:nvPicPr>
        <p:blipFill rotWithShape="1">
          <a:blip r:embed="rId3">
            <a:alphaModFix/>
          </a:blip>
          <a:srcRect b="0" l="0" r="0" t="0"/>
          <a:stretch/>
        </p:blipFill>
        <p:spPr>
          <a:xfrm>
            <a:off x="311760" y="1833120"/>
            <a:ext cx="2708280" cy="887400"/>
          </a:xfrm>
          <a:prstGeom prst="rect">
            <a:avLst/>
          </a:prstGeom>
          <a:noFill/>
          <a:ln>
            <a:noFill/>
          </a:ln>
        </p:spPr>
      </p:pic>
      <p:pic>
        <p:nvPicPr>
          <p:cNvPr id="370" name="Google Shape;370;p82"/>
          <p:cNvPicPr preferRelativeResize="0"/>
          <p:nvPr/>
        </p:nvPicPr>
        <p:blipFill rotWithShape="1">
          <a:blip r:embed="rId4">
            <a:alphaModFix/>
          </a:blip>
          <a:srcRect b="20546" l="0" r="0" t="16957"/>
          <a:stretch/>
        </p:blipFill>
        <p:spPr>
          <a:xfrm>
            <a:off x="3719520" y="1534680"/>
            <a:ext cx="2375640" cy="1484640"/>
          </a:xfrm>
          <a:prstGeom prst="rect">
            <a:avLst/>
          </a:prstGeom>
          <a:noFill/>
          <a:ln>
            <a:noFill/>
          </a:ln>
        </p:spPr>
      </p:pic>
      <p:pic>
        <p:nvPicPr>
          <p:cNvPr id="371" name="Google Shape;371;p82"/>
          <p:cNvPicPr preferRelativeResize="0"/>
          <p:nvPr/>
        </p:nvPicPr>
        <p:blipFill rotWithShape="1">
          <a:blip r:embed="rId5">
            <a:alphaModFix/>
          </a:blip>
          <a:srcRect b="0" l="0" r="0" t="0"/>
          <a:stretch/>
        </p:blipFill>
        <p:spPr>
          <a:xfrm>
            <a:off x="7347240" y="1534680"/>
            <a:ext cx="1484640" cy="1484640"/>
          </a:xfrm>
          <a:prstGeom prst="rect">
            <a:avLst/>
          </a:prstGeom>
          <a:noFill/>
          <a:ln>
            <a:noFill/>
          </a:ln>
        </p:spPr>
      </p:pic>
      <p:pic>
        <p:nvPicPr>
          <p:cNvPr id="372" name="Google Shape;372;p82"/>
          <p:cNvPicPr preferRelativeResize="0"/>
          <p:nvPr/>
        </p:nvPicPr>
        <p:blipFill rotWithShape="1">
          <a:blip r:embed="rId6">
            <a:alphaModFix/>
          </a:blip>
          <a:srcRect b="0" l="0" r="0" t="0"/>
          <a:stretch/>
        </p:blipFill>
        <p:spPr>
          <a:xfrm>
            <a:off x="1149840" y="3582000"/>
            <a:ext cx="2674080" cy="1311840"/>
          </a:xfrm>
          <a:prstGeom prst="rect">
            <a:avLst/>
          </a:prstGeom>
          <a:noFill/>
          <a:ln>
            <a:noFill/>
          </a:ln>
        </p:spPr>
      </p:pic>
      <p:pic>
        <p:nvPicPr>
          <p:cNvPr id="373" name="Google Shape;373;p82"/>
          <p:cNvPicPr preferRelativeResize="0"/>
          <p:nvPr/>
        </p:nvPicPr>
        <p:blipFill rotWithShape="1">
          <a:blip r:embed="rId7">
            <a:alphaModFix/>
          </a:blip>
          <a:srcRect b="32779" l="19182" r="15759" t="31828"/>
          <a:stretch/>
        </p:blipFill>
        <p:spPr>
          <a:xfrm>
            <a:off x="4557600" y="3777840"/>
            <a:ext cx="3054600" cy="830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83"/>
          <p:cNvSpPr txBox="1"/>
          <p:nvPr/>
        </p:nvSpPr>
        <p:spPr>
          <a:xfrm>
            <a:off x="333000" y="1546920"/>
            <a:ext cx="3704040" cy="204912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br>
              <a:rPr b="0" i="0" lang="en" sz="1800" u="none" cap="none" strike="noStrike"/>
            </a:br>
            <a:r>
              <a:rPr b="0" i="0" lang="en" sz="2800" u="none" cap="none" strike="noStrike">
                <a:solidFill>
                  <a:srgbClr val="FFFFFF"/>
                </a:solidFill>
                <a:latin typeface="Merriweather"/>
                <a:ea typeface="Merriweather"/>
                <a:cs typeface="Merriweather"/>
                <a:sym typeface="Merriweather"/>
              </a:rPr>
              <a:t>Technology Used by the Company</a:t>
            </a:r>
            <a:endParaRPr b="0" i="0" sz="2800" u="none" cap="none" strike="noStrike">
              <a:solidFill>
                <a:srgbClr val="000000"/>
              </a:solidFill>
              <a:latin typeface="Arial"/>
              <a:ea typeface="Arial"/>
              <a:cs typeface="Arial"/>
              <a:sym typeface="Arial"/>
            </a:endParaRPr>
          </a:p>
        </p:txBody>
      </p:sp>
      <p:sp>
        <p:nvSpPr>
          <p:cNvPr id="379" name="Google Shape;379;p83"/>
          <p:cNvSpPr txBox="1"/>
          <p:nvPr/>
        </p:nvSpPr>
        <p:spPr>
          <a:xfrm>
            <a:off x="5959440" y="473400"/>
            <a:ext cx="2873520" cy="4312800"/>
          </a:xfrm>
          <a:prstGeom prst="rect">
            <a:avLst/>
          </a:prstGeom>
          <a:noFill/>
          <a:ln>
            <a:noFill/>
          </a:ln>
        </p:spPr>
        <p:txBody>
          <a:bodyPr anchorCtr="0" anchor="t" bIns="91425" lIns="91425" spcFirstLastPara="1" rIns="91425" wrap="square" tIns="91425">
            <a:normAutofit fontScale="94000"/>
          </a:bodyPr>
          <a:lstStyle/>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Android</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DevOps</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LARAVEL</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.Net</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Flutter</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React Native</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ReactJS</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NodeJS</a:t>
            </a:r>
            <a:endParaRPr b="0" i="0" sz="1600" u="none" cap="none" strike="noStrike">
              <a:solidFill>
                <a:srgbClr val="000000"/>
              </a:solidFill>
              <a:latin typeface="Arial"/>
              <a:ea typeface="Arial"/>
              <a:cs typeface="Arial"/>
              <a:sym typeface="Arial"/>
            </a:endParaRPr>
          </a:p>
          <a:p>
            <a:pPr indent="-329760" lvl="0" marL="457200" marR="0" rtl="0" algn="l">
              <a:lnSpc>
                <a:spcPct val="200000"/>
              </a:lnSpc>
              <a:spcBef>
                <a:spcPts val="0"/>
              </a:spcBef>
              <a:spcAft>
                <a:spcPts val="0"/>
              </a:spcAft>
              <a:buClr>
                <a:srgbClr val="31394D"/>
              </a:buClr>
              <a:buSzPct val="100000"/>
              <a:buFont typeface="Roboto"/>
              <a:buChar char="●"/>
            </a:pPr>
            <a:r>
              <a:rPr b="0" i="0" lang="en" sz="1600" u="none" cap="none" strike="noStrike">
                <a:solidFill>
                  <a:srgbClr val="31394D"/>
                </a:solidFill>
                <a:latin typeface="Roboto"/>
                <a:ea typeface="Roboto"/>
                <a:cs typeface="Roboto"/>
                <a:sym typeface="Roboto"/>
              </a:rPr>
              <a:t>Java</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84"/>
          <p:cNvSpPr txBox="1"/>
          <p:nvPr/>
        </p:nvSpPr>
        <p:spPr>
          <a:xfrm>
            <a:off x="294480" y="193680"/>
            <a:ext cx="8554320" cy="107028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b="0" i="0" lang="en" sz="3600" u="none" cap="none" strike="noStrike">
                <a:solidFill>
                  <a:srgbClr val="002F4A"/>
                </a:solidFill>
                <a:latin typeface="Merriweather"/>
                <a:ea typeface="Merriweather"/>
                <a:cs typeface="Merriweather"/>
                <a:sym typeface="Merriweather"/>
              </a:rPr>
              <a:t>Internship Profile</a:t>
            </a:r>
            <a:endParaRPr b="0" i="0" sz="3600" u="none" cap="none" strike="noStrike">
              <a:solidFill>
                <a:srgbClr val="000000"/>
              </a:solidFill>
              <a:latin typeface="Arial"/>
              <a:ea typeface="Arial"/>
              <a:cs typeface="Arial"/>
              <a:sym typeface="Arial"/>
            </a:endParaRPr>
          </a:p>
        </p:txBody>
      </p:sp>
      <p:sp>
        <p:nvSpPr>
          <p:cNvPr id="385" name="Google Shape;385;p84"/>
          <p:cNvSpPr txBox="1"/>
          <p:nvPr/>
        </p:nvSpPr>
        <p:spPr>
          <a:xfrm>
            <a:off x="294480" y="1631880"/>
            <a:ext cx="8554320" cy="3205080"/>
          </a:xfrm>
          <a:prstGeom prst="rect">
            <a:avLst/>
          </a:prstGeom>
          <a:noFill/>
          <a:ln>
            <a:noFill/>
          </a:ln>
        </p:spPr>
        <p:txBody>
          <a:bodyPr anchorCtr="0" anchor="t" bIns="91425" lIns="91425" spcFirstLastPara="1" rIns="91425" wrap="square" tIns="91425">
            <a:normAutofit/>
          </a:bodyPr>
          <a:lstStyle/>
          <a:p>
            <a:pPr indent="-329760" lvl="0" marL="457200" marR="0" rtl="0" algn="l">
              <a:lnSpc>
                <a:spcPct val="115000"/>
              </a:lnSpc>
              <a:spcBef>
                <a:spcPts val="0"/>
              </a:spcBef>
              <a:spcAft>
                <a:spcPts val="0"/>
              </a:spcAft>
              <a:buClr>
                <a:srgbClr val="666666"/>
              </a:buClr>
              <a:buSzPts val="1600"/>
              <a:buFont typeface="Merriweather"/>
              <a:buChar char="●"/>
            </a:pPr>
            <a:r>
              <a:rPr b="0" i="0" lang="en" sz="1600" u="none" cap="none" strike="noStrike">
                <a:solidFill>
                  <a:srgbClr val="666666"/>
                </a:solidFill>
                <a:latin typeface="Merriweather"/>
                <a:ea typeface="Merriweather"/>
                <a:cs typeface="Merriweather"/>
                <a:sym typeface="Merriweather"/>
              </a:rPr>
              <a:t>A</a:t>
            </a:r>
            <a:r>
              <a:rPr b="0" i="0" lang="en" sz="1600" u="none" cap="none" strike="noStrike">
                <a:solidFill>
                  <a:srgbClr val="666666"/>
                </a:solidFill>
                <a:latin typeface="Merriweather"/>
                <a:ea typeface="Merriweather"/>
                <a:cs typeface="Merriweather"/>
                <a:sym typeface="Merriweather"/>
              </a:rPr>
              <a:t>s an intern, my role is of Junior Associate IT. </a:t>
            </a:r>
            <a:endParaRPr b="0" i="0" sz="1600" u="none" cap="none" strike="noStrike">
              <a:solidFill>
                <a:srgbClr val="666666"/>
              </a:solidFill>
              <a:latin typeface="Merriweather"/>
              <a:ea typeface="Merriweather"/>
              <a:cs typeface="Merriweather"/>
              <a:sym typeface="Merriweather"/>
            </a:endParaRPr>
          </a:p>
          <a:p>
            <a:pPr indent="-329760" lvl="0" marL="457200" marR="0" rtl="0" algn="l">
              <a:lnSpc>
                <a:spcPct val="115000"/>
              </a:lnSpc>
              <a:spcBef>
                <a:spcPts val="0"/>
              </a:spcBef>
              <a:spcAft>
                <a:spcPts val="0"/>
              </a:spcAft>
              <a:buClr>
                <a:srgbClr val="666666"/>
              </a:buClr>
              <a:buSzPts val="1600"/>
              <a:buFont typeface="Merriweather"/>
              <a:buChar char="●"/>
            </a:pPr>
            <a:r>
              <a:rPr b="0" i="0" lang="en" sz="1600" u="none" cap="none" strike="noStrike">
                <a:solidFill>
                  <a:srgbClr val="666666"/>
                </a:solidFill>
                <a:latin typeface="Merriweather"/>
                <a:ea typeface="Merriweather"/>
                <a:cs typeface="Merriweather"/>
                <a:sym typeface="Merriweather"/>
              </a:rPr>
              <a:t>This internship commenced from 27</a:t>
            </a:r>
            <a:r>
              <a:rPr b="0" baseline="30000" i="0" lang="en" sz="1600" u="none" cap="none" strike="noStrike">
                <a:solidFill>
                  <a:srgbClr val="666666"/>
                </a:solidFill>
                <a:latin typeface="Merriweather"/>
                <a:ea typeface="Merriweather"/>
                <a:cs typeface="Merriweather"/>
                <a:sym typeface="Merriweather"/>
              </a:rPr>
              <a:t>th</a:t>
            </a:r>
            <a:r>
              <a:rPr b="0" i="0" lang="en" sz="1600" u="none" cap="none" strike="noStrike">
                <a:solidFill>
                  <a:srgbClr val="666666"/>
                </a:solidFill>
                <a:latin typeface="Merriweather"/>
                <a:ea typeface="Merriweather"/>
                <a:cs typeface="Merriweather"/>
                <a:sym typeface="Merriweather"/>
              </a:rPr>
              <a:t> January 2022.</a:t>
            </a:r>
            <a:r>
              <a:rPr lang="en" sz="1600">
                <a:solidFill>
                  <a:srgbClr val="666666"/>
                </a:solidFill>
                <a:latin typeface="Merriweather"/>
                <a:ea typeface="Merriweather"/>
                <a:cs typeface="Merriweather"/>
                <a:sym typeface="Merriweather"/>
              </a:rPr>
              <a:t> </a:t>
            </a:r>
            <a:endParaRPr sz="1600">
              <a:solidFill>
                <a:srgbClr val="666666"/>
              </a:solidFill>
              <a:latin typeface="Merriweather"/>
              <a:ea typeface="Merriweather"/>
              <a:cs typeface="Merriweather"/>
              <a:sym typeface="Merriweather"/>
            </a:endParaRPr>
          </a:p>
          <a:p>
            <a:pPr indent="-329760" lvl="0" marL="457200" marR="0" rtl="0" algn="l">
              <a:lnSpc>
                <a:spcPct val="115000"/>
              </a:lnSpc>
              <a:spcBef>
                <a:spcPts val="0"/>
              </a:spcBef>
              <a:spcAft>
                <a:spcPts val="0"/>
              </a:spcAft>
              <a:buClr>
                <a:srgbClr val="666666"/>
              </a:buClr>
              <a:buSzPts val="1600"/>
              <a:buFont typeface="Merriweather"/>
              <a:buChar char="●"/>
            </a:pPr>
            <a:r>
              <a:rPr lang="en" sz="1600">
                <a:solidFill>
                  <a:srgbClr val="666666"/>
                </a:solidFill>
                <a:latin typeface="Merriweather"/>
                <a:ea typeface="Merriweather"/>
                <a:cs typeface="Merriweather"/>
                <a:sym typeface="Merriweather"/>
              </a:rPr>
              <a:t>The technology assigned to me is DevOps.  </a:t>
            </a:r>
            <a:endParaRPr sz="1600">
              <a:solidFill>
                <a:srgbClr val="666666"/>
              </a:solidFill>
              <a:latin typeface="Merriweather"/>
              <a:ea typeface="Merriweather"/>
              <a:cs typeface="Merriweather"/>
              <a:sym typeface="Merriweather"/>
            </a:endParaRPr>
          </a:p>
          <a:p>
            <a:pPr indent="-329760" lvl="0" marL="457200" marR="0" rtl="0" algn="l">
              <a:lnSpc>
                <a:spcPct val="115000"/>
              </a:lnSpc>
              <a:spcBef>
                <a:spcPts val="0"/>
              </a:spcBef>
              <a:spcAft>
                <a:spcPts val="0"/>
              </a:spcAft>
              <a:buClr>
                <a:srgbClr val="666666"/>
              </a:buClr>
              <a:buSzPts val="1600"/>
              <a:buFont typeface="Merriweather"/>
              <a:buChar char="●"/>
            </a:pPr>
            <a:r>
              <a:rPr lang="en" sz="1600">
                <a:solidFill>
                  <a:srgbClr val="666666"/>
                </a:solidFill>
                <a:latin typeface="Merriweather"/>
                <a:ea typeface="Merriweather"/>
                <a:cs typeface="Merriweather"/>
                <a:sym typeface="Merriweather"/>
              </a:rPr>
              <a:t>We have interactive sessions on a regular basis to improve our soft skills.</a:t>
            </a:r>
            <a:endParaRPr sz="1600">
              <a:solidFill>
                <a:srgbClr val="666666"/>
              </a:solidFill>
              <a:latin typeface="Merriweather"/>
              <a:ea typeface="Merriweather"/>
              <a:cs typeface="Merriweather"/>
              <a:sym typeface="Merriweather"/>
            </a:endParaRPr>
          </a:p>
          <a:p>
            <a:pPr indent="-329760" lvl="0" marL="457200" marR="0" rtl="0" algn="l">
              <a:lnSpc>
                <a:spcPct val="115000"/>
              </a:lnSpc>
              <a:spcBef>
                <a:spcPts val="0"/>
              </a:spcBef>
              <a:spcAft>
                <a:spcPts val="0"/>
              </a:spcAft>
              <a:buClr>
                <a:srgbClr val="666666"/>
              </a:buClr>
              <a:buSzPts val="1600"/>
              <a:buFont typeface="Merriweather"/>
              <a:buChar char="●"/>
            </a:pPr>
            <a:r>
              <a:rPr lang="en" sz="1600">
                <a:solidFill>
                  <a:srgbClr val="666666"/>
                </a:solidFill>
                <a:latin typeface="Merriweather"/>
                <a:ea typeface="Merriweather"/>
                <a:cs typeface="Merriweather"/>
                <a:sym typeface="Merriweather"/>
              </a:rPr>
              <a:t>We have been assigned as shadow resources in which we work under the guidance of our mentors.</a:t>
            </a:r>
            <a:endParaRPr sz="1600">
              <a:solidFill>
                <a:srgbClr val="666666"/>
              </a:solidFill>
              <a:latin typeface="Merriweather"/>
              <a:ea typeface="Merriweather"/>
              <a:cs typeface="Merriweather"/>
              <a:sym typeface="Merriweather"/>
            </a:endParaRPr>
          </a:p>
          <a:p>
            <a:pPr indent="-329760" lvl="0" marL="457200" marR="0" rtl="0" algn="l">
              <a:lnSpc>
                <a:spcPct val="115000"/>
              </a:lnSpc>
              <a:spcBef>
                <a:spcPts val="0"/>
              </a:spcBef>
              <a:spcAft>
                <a:spcPts val="0"/>
              </a:spcAft>
              <a:buClr>
                <a:srgbClr val="666666"/>
              </a:buClr>
              <a:buSzPts val="1600"/>
              <a:buFont typeface="Merriweather"/>
              <a:buChar char="●"/>
            </a:pPr>
            <a:r>
              <a:rPr lang="en" sz="1600">
                <a:solidFill>
                  <a:srgbClr val="666666"/>
                </a:solidFill>
                <a:latin typeface="Merriweather"/>
                <a:ea typeface="Merriweather"/>
                <a:cs typeface="Merriweather"/>
                <a:sym typeface="Merriweather"/>
              </a:rPr>
              <a:t>After the shadow training we will be deployed to the live projects.</a:t>
            </a:r>
            <a:endParaRPr sz="1600">
              <a:solidFill>
                <a:srgbClr val="666666"/>
              </a:solidFill>
              <a:latin typeface="Merriweather"/>
              <a:ea typeface="Merriweather"/>
              <a:cs typeface="Merriweather"/>
              <a:sym typeface="Merriweather"/>
            </a:endParaRPr>
          </a:p>
          <a:p>
            <a:pPr indent="0" lvl="0" marL="457200" marR="0" rtl="0" algn="l">
              <a:lnSpc>
                <a:spcPct val="115000"/>
              </a:lnSpc>
              <a:spcBef>
                <a:spcPts val="0"/>
              </a:spcBef>
              <a:spcAft>
                <a:spcPts val="0"/>
              </a:spcAft>
              <a:buNone/>
            </a:pPr>
            <a:r>
              <a:t/>
            </a:r>
            <a:endParaRPr sz="1600">
              <a:solidFill>
                <a:srgbClr val="666666"/>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85"/>
          <p:cNvSpPr txBox="1"/>
          <p:nvPr/>
        </p:nvSpPr>
        <p:spPr>
          <a:xfrm>
            <a:off x="311760" y="348480"/>
            <a:ext cx="8520120" cy="62352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n" sz="2800" u="none" cap="none" strike="noStrike">
                <a:solidFill>
                  <a:srgbClr val="FFFFFF"/>
                </a:solidFill>
                <a:latin typeface="Merriweather"/>
                <a:ea typeface="Merriweather"/>
                <a:cs typeface="Merriweather"/>
                <a:sym typeface="Merriweather"/>
              </a:rPr>
              <a:t>Project Plan to be Submitted</a:t>
            </a:r>
            <a:endParaRPr b="0" i="0" sz="2800" u="none" cap="none" strike="noStrike">
              <a:solidFill>
                <a:srgbClr val="000000"/>
              </a:solidFill>
              <a:latin typeface="Arial"/>
              <a:ea typeface="Arial"/>
              <a:cs typeface="Arial"/>
              <a:sym typeface="Arial"/>
            </a:endParaRPr>
          </a:p>
        </p:txBody>
      </p:sp>
      <p:pic>
        <p:nvPicPr>
          <p:cNvPr id="391" name="Google Shape;391;p85"/>
          <p:cNvPicPr preferRelativeResize="0"/>
          <p:nvPr/>
        </p:nvPicPr>
        <p:blipFill rotWithShape="1">
          <a:blip r:embed="rId3">
            <a:alphaModFix/>
          </a:blip>
          <a:srcRect b="4294" l="17884" r="17890" t="18303"/>
          <a:stretch/>
        </p:blipFill>
        <p:spPr>
          <a:xfrm>
            <a:off x="1723320" y="1281240"/>
            <a:ext cx="5697360" cy="3861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86"/>
          <p:cNvSpPr txBox="1"/>
          <p:nvPr/>
        </p:nvSpPr>
        <p:spPr>
          <a:xfrm>
            <a:off x="311760" y="348480"/>
            <a:ext cx="8520120" cy="62352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n" sz="2800" u="none" cap="none" strike="noStrike">
                <a:solidFill>
                  <a:srgbClr val="FFFFFF"/>
                </a:solidFill>
                <a:latin typeface="Merriweather"/>
                <a:ea typeface="Merriweather"/>
                <a:cs typeface="Merriweather"/>
                <a:sym typeface="Merriweather"/>
              </a:rPr>
              <a:t>Project Plan to be Submitted</a:t>
            </a:r>
            <a:endParaRPr b="0" i="0" sz="2800" u="none" cap="none" strike="noStrike">
              <a:solidFill>
                <a:srgbClr val="000000"/>
              </a:solidFill>
              <a:latin typeface="Arial"/>
              <a:ea typeface="Arial"/>
              <a:cs typeface="Arial"/>
              <a:sym typeface="Arial"/>
            </a:endParaRPr>
          </a:p>
        </p:txBody>
      </p:sp>
      <p:pic>
        <p:nvPicPr>
          <p:cNvPr id="397" name="Google Shape;397;p86"/>
          <p:cNvPicPr preferRelativeResize="0"/>
          <p:nvPr/>
        </p:nvPicPr>
        <p:blipFill rotWithShape="1">
          <a:blip r:embed="rId3">
            <a:alphaModFix/>
          </a:blip>
          <a:srcRect b="1127" l="18061" r="17740" t="16626"/>
          <a:stretch/>
        </p:blipFill>
        <p:spPr>
          <a:xfrm>
            <a:off x="1933560" y="1289520"/>
            <a:ext cx="5276880" cy="38026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87"/>
          <p:cNvSpPr txBox="1"/>
          <p:nvPr/>
        </p:nvSpPr>
        <p:spPr>
          <a:xfrm>
            <a:off x="311760" y="500760"/>
            <a:ext cx="8520120" cy="6235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2800" u="none" cap="none" strike="noStrike">
                <a:solidFill>
                  <a:srgbClr val="FFFFFF"/>
                </a:solidFill>
                <a:latin typeface="Merriweather"/>
                <a:ea typeface="Merriweather"/>
                <a:cs typeface="Merriweather"/>
                <a:sym typeface="Merriweather"/>
              </a:rPr>
              <a:t>What is DevOps?</a:t>
            </a:r>
            <a:endParaRPr b="0" i="0" sz="2800" u="none" cap="none" strike="noStrike">
              <a:solidFill>
                <a:srgbClr val="000000"/>
              </a:solidFill>
              <a:latin typeface="Arial"/>
              <a:ea typeface="Arial"/>
              <a:cs typeface="Arial"/>
              <a:sym typeface="Arial"/>
            </a:endParaRPr>
          </a:p>
        </p:txBody>
      </p:sp>
      <p:sp>
        <p:nvSpPr>
          <p:cNvPr id="403" name="Google Shape;403;p87"/>
          <p:cNvSpPr txBox="1"/>
          <p:nvPr/>
        </p:nvSpPr>
        <p:spPr>
          <a:xfrm>
            <a:off x="311760" y="1527480"/>
            <a:ext cx="8520120" cy="11095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1400" u="none" cap="none" strike="noStrike">
                <a:solidFill>
                  <a:srgbClr val="31394D"/>
                </a:solidFill>
                <a:highlight>
                  <a:srgbClr val="FFFFFF"/>
                </a:highlight>
                <a:latin typeface="Merriweather"/>
                <a:ea typeface="Merriweather"/>
                <a:cs typeface="Merriweather"/>
                <a:sym typeface="Merriweather"/>
              </a:rPr>
              <a:t>DevOps is a set of practices, tools, and a cultural philosophy that automate and integrate the processes between software development and IT teams. It emphasizes team empowerment, cross-team communication and collaboration, and technology automation.</a:t>
            </a:r>
            <a:br>
              <a:rPr b="0" i="0" lang="en" sz="1800" u="none" cap="none" strike="noStrike"/>
            </a:br>
            <a:endParaRPr b="0" i="0" sz="1400" u="none" cap="none" strike="noStrike">
              <a:solidFill>
                <a:srgbClr val="000000"/>
              </a:solidFill>
              <a:latin typeface="Arial"/>
              <a:ea typeface="Arial"/>
              <a:cs typeface="Arial"/>
              <a:sym typeface="Arial"/>
            </a:endParaRPr>
          </a:p>
        </p:txBody>
      </p:sp>
      <p:pic>
        <p:nvPicPr>
          <p:cNvPr id="404" name="Google Shape;404;p87"/>
          <p:cNvPicPr preferRelativeResize="0"/>
          <p:nvPr/>
        </p:nvPicPr>
        <p:blipFill rotWithShape="1">
          <a:blip r:embed="rId3">
            <a:alphaModFix/>
          </a:blip>
          <a:srcRect b="0" l="0" r="0" t="0"/>
          <a:stretch/>
        </p:blipFill>
        <p:spPr>
          <a:xfrm>
            <a:off x="1940040" y="2404080"/>
            <a:ext cx="5263560" cy="26398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