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7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9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9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9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5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5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0663-1B5B-45FF-80BD-CA7D861FBC23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5C5961-119D-434A-B645-FAC515F45C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0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56E-CCD1-4BFA-A33B-BEEF3524F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invader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DC6C-417E-4958-94C9-FEFBBE216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Yosef </a:t>
            </a:r>
            <a:r>
              <a:rPr lang="en-US" dirty="0" err="1"/>
              <a:t>danan</a:t>
            </a:r>
            <a:endParaRPr lang="en-US" dirty="0"/>
          </a:p>
          <a:p>
            <a:r>
              <a:rPr lang="en-US" dirty="0" err="1"/>
              <a:t>Eniatar</a:t>
            </a:r>
            <a:r>
              <a:rPr lang="en-US" dirty="0"/>
              <a:t> </a:t>
            </a:r>
            <a:r>
              <a:rPr lang="en-US" dirty="0" err="1"/>
              <a:t>nashoni</a:t>
            </a:r>
            <a:endParaRPr lang="en-US" dirty="0"/>
          </a:p>
          <a:p>
            <a:r>
              <a:rPr lang="en-US" dirty="0"/>
              <a:t>Nir son</a:t>
            </a:r>
          </a:p>
        </p:txBody>
      </p:sp>
    </p:spTree>
    <p:extLst>
      <p:ext uri="{BB962C8B-B14F-4D97-AF65-F5344CB8AC3E}">
        <p14:creationId xmlns:p14="http://schemas.microsoft.com/office/powerpoint/2010/main" val="228030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DA2-CCAE-4DBB-86CD-E213B701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1359-7F9B-4CF9-8037-4CB5ABAA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9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22FB-E995-4A68-8FA0-718156A1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5E0A-01AD-4ECC-9442-6F2274E2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D22C-05DA-4774-B0FB-EC5E29A4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6C77-8898-4394-AC7E-87C963F40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26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Space invader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invador</dc:title>
  <dc:creator>yosefdanan1234@outlook.com</dc:creator>
  <cp:lastModifiedBy>yosefdanan1234@outlook.com</cp:lastModifiedBy>
  <cp:revision>2</cp:revision>
  <dcterms:created xsi:type="dcterms:W3CDTF">2022-04-28T09:37:08Z</dcterms:created>
  <dcterms:modified xsi:type="dcterms:W3CDTF">2022-04-28T09:38:56Z</dcterms:modified>
</cp:coreProperties>
</file>