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62" r:id="rId2"/>
    <p:sldId id="257" r:id="rId3"/>
    <p:sldId id="261" r:id="rId4"/>
    <p:sldId id="258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0"/>
    <a:srgbClr val="002395"/>
    <a:srgbClr val="3A8EAA"/>
    <a:srgbClr val="008795"/>
    <a:srgbClr val="008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C046-A625-44F2-8161-2577F71F110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EAA80-A840-4337-A40E-4CE5DA83955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98854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 userDrawn="1"/>
        </p:nvSpPr>
        <p:spPr>
          <a:xfrm>
            <a:off x="3476368" y="5169956"/>
            <a:ext cx="2726724" cy="1186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" r="337" b="337"/>
          <a:stretch/>
        </p:blipFill>
        <p:spPr>
          <a:xfrm>
            <a:off x="4074485" y="0"/>
            <a:ext cx="5069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48" y="1738184"/>
            <a:ext cx="4745736" cy="1137466"/>
          </a:xfrm>
        </p:spPr>
        <p:txBody>
          <a:bodyPr anchor="b"/>
          <a:lstStyle>
            <a:lvl1pPr algn="ctr">
              <a:defRPr sz="6000" b="0">
                <a:solidFill>
                  <a:srgbClr val="002395"/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671043"/>
            <a:ext cx="4745736" cy="48392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A9E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Subtítulo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t="17711" r="9190" b="18166"/>
          <a:stretch/>
        </p:blipFill>
        <p:spPr>
          <a:xfrm>
            <a:off x="726989" y="5169956"/>
            <a:ext cx="2943431" cy="114106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97" y="5169956"/>
            <a:ext cx="2271349" cy="12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93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645972"/>
            <a:ext cx="1486065" cy="8118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13" y="40488"/>
            <a:ext cx="1695687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990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645972"/>
            <a:ext cx="1486065" cy="8118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13" y="40488"/>
            <a:ext cx="1695687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7178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645972"/>
            <a:ext cx="1486065" cy="81189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13" y="40488"/>
            <a:ext cx="1695687" cy="174331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4846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280086" y="5371070"/>
            <a:ext cx="2611395" cy="1350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645972"/>
            <a:ext cx="1486065" cy="8118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13" y="40488"/>
            <a:ext cx="1695687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9691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1">
    <p:bg>
      <p:bgPr>
        <a:solidFill>
          <a:srgbClr val="0023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SV" dirty="0" smtClean="0">
                <a:solidFill>
                  <a:schemeClr val="bg1"/>
                </a:solidFill>
              </a:rPr>
              <a:t>Título portada interior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portada interior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4832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2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SV" dirty="0" smtClean="0">
                <a:solidFill>
                  <a:schemeClr val="bg1"/>
                </a:solidFill>
              </a:rPr>
              <a:t>Título portada interior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portada interior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66529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645972"/>
            <a:ext cx="1486065" cy="8118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13" y="40488"/>
            <a:ext cx="1695687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880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645972"/>
            <a:ext cx="1486065" cy="81189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13" y="40488"/>
            <a:ext cx="1695687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9281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645972"/>
            <a:ext cx="1486065" cy="8118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13" y="40488"/>
            <a:ext cx="1695687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7134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645972"/>
            <a:ext cx="1486065" cy="8118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13" y="40488"/>
            <a:ext cx="1695687" cy="174331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007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645972"/>
            <a:ext cx="1486065" cy="8118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13" y="40488"/>
            <a:ext cx="1695687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311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7336-F476-4A7B-B85A-6FE439AC699F}" type="datetimeFigureOut">
              <a:rPr lang="es-SV" smtClean="0"/>
              <a:t>30/8/2017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587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881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bg1"/>
                </a:solidFill>
              </a:rPr>
              <a:t>Título portada interior 1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bg1"/>
                </a:solidFill>
              </a:rPr>
              <a:t>Subtítulo portada interior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0249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SV" dirty="0" smtClean="0">
                <a:solidFill>
                  <a:schemeClr val="bg1"/>
                </a:solidFill>
              </a:rPr>
              <a:t>Título portada interior 2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bg1"/>
                </a:solidFill>
              </a:rPr>
              <a:t>Subtítulo portada interior 2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6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1702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2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395"/>
      </a:dk1>
      <a:lt1>
        <a:srgbClr val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15</Words>
  <Application>Microsoft Office PowerPoint</Application>
  <PresentationFormat>Presentación en pantalla (4:3)</PresentationFormat>
  <Paragraphs>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Título portada interior 1</vt:lpstr>
      <vt:lpstr>Presentación de PowerPoint</vt:lpstr>
      <vt:lpstr>Título portada interior 2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Lidice Nahomi</dc:creator>
  <cp:lastModifiedBy>Usuario de Windows</cp:lastModifiedBy>
  <cp:revision>11</cp:revision>
  <dcterms:created xsi:type="dcterms:W3CDTF">2017-04-16T09:19:36Z</dcterms:created>
  <dcterms:modified xsi:type="dcterms:W3CDTF">2017-08-30T20:20:24Z</dcterms:modified>
</cp:coreProperties>
</file>