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62" r:id="rId2"/>
    <p:sldId id="257" r:id="rId3"/>
    <p:sldId id="261" r:id="rId4"/>
    <p:sldId id="258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E0"/>
    <a:srgbClr val="002395"/>
    <a:srgbClr val="3A8EAA"/>
    <a:srgbClr val="008795"/>
    <a:srgbClr val="008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C046-A625-44F2-8161-2577F71F110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EAA80-A840-4337-A40E-4CE5DA83955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98854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 userDrawn="1"/>
        </p:nvSpPr>
        <p:spPr>
          <a:xfrm>
            <a:off x="4635157" y="5169957"/>
            <a:ext cx="3635632" cy="1186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/>
          </a:p>
        </p:txBody>
      </p:sp>
      <p:pic>
        <p:nvPicPr>
          <p:cNvPr id="15" name="Imagen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" r="337" b="337"/>
          <a:stretch/>
        </p:blipFill>
        <p:spPr>
          <a:xfrm>
            <a:off x="7150443" y="0"/>
            <a:ext cx="50415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2064" y="1738184"/>
            <a:ext cx="6327648" cy="1137466"/>
          </a:xfrm>
        </p:spPr>
        <p:txBody>
          <a:bodyPr anchor="b"/>
          <a:lstStyle>
            <a:lvl1pPr algn="ctr">
              <a:defRPr sz="6000" b="0">
                <a:solidFill>
                  <a:srgbClr val="002395"/>
                </a:solidFill>
              </a:defRPr>
            </a:lvl1pPr>
          </a:lstStyle>
          <a:p>
            <a:r>
              <a:rPr lang="es-ES" dirty="0" smtClean="0"/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064" y="3671044"/>
            <a:ext cx="6327648" cy="483929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A9E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smtClean="0"/>
              <a:t>Subtítulo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8" t="17711" r="9190" b="18166"/>
          <a:stretch/>
        </p:blipFill>
        <p:spPr>
          <a:xfrm>
            <a:off x="1565657" y="5169957"/>
            <a:ext cx="2317578" cy="84394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169957"/>
            <a:ext cx="2040924" cy="91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93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814713" cy="8118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9903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773524" cy="8118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7178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740572" cy="81189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4846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 userDrawn="1"/>
        </p:nvSpPr>
        <p:spPr>
          <a:xfrm>
            <a:off x="373449" y="5371070"/>
            <a:ext cx="3481860" cy="1350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748810" cy="81189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96916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1">
    <p:bg>
      <p:bgPr>
        <a:solidFill>
          <a:srgbClr val="002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s-SV" dirty="0" smtClean="0">
                <a:solidFill>
                  <a:schemeClr val="bg1"/>
                </a:solidFill>
              </a:rPr>
              <a:t>Título portada interior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portada interior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4832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2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SV" dirty="0" smtClean="0">
                <a:solidFill>
                  <a:schemeClr val="bg1"/>
                </a:solidFill>
              </a:rPr>
              <a:t>Título portada interior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Subtítulo portada interior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66529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765286" cy="8118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8803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666432" cy="81189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9281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649956" cy="8118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7134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740572" cy="8118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0078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71" y="5645973"/>
            <a:ext cx="1699383" cy="81189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085" y="40488"/>
            <a:ext cx="2260916" cy="1743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3119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7336-F476-4A7B-B85A-6FE439AC699F}" type="datetimeFigureOut">
              <a:rPr lang="es-SV" smtClean="0"/>
              <a:t>6 jun. 2017</a:t>
            </a:fld>
            <a:endParaRPr lang="es-S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BDAC-11F4-4899-8923-54AA109EDA2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37587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881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3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bg1"/>
                </a:solidFill>
              </a:rPr>
              <a:t>Título portada interior 1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bg1"/>
                </a:solidFill>
              </a:rPr>
              <a:t>Subtítulo portada interior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0249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SV" dirty="0" smtClean="0">
                <a:solidFill>
                  <a:schemeClr val="bg1"/>
                </a:solidFill>
              </a:rPr>
              <a:t>Título portada interior 2</a:t>
            </a:r>
            <a:endParaRPr lang="es-SV" dirty="0">
              <a:solidFill>
                <a:schemeClr val="bg1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 smtClean="0">
                <a:solidFill>
                  <a:schemeClr val="bg1"/>
                </a:solidFill>
              </a:rPr>
              <a:t>Subtítulo portada interior 2</a:t>
            </a:r>
            <a:endParaRPr lang="es-SV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7025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25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002395"/>
      </a:dk1>
      <a:lt1>
        <a:srgbClr val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15</Words>
  <Application>Microsoft Office PowerPoint</Application>
  <PresentationFormat>Panorámica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de Office</vt:lpstr>
      <vt:lpstr>Presentación de PowerPoint</vt:lpstr>
      <vt:lpstr>Título portada interior 1</vt:lpstr>
      <vt:lpstr>Presentación de PowerPoint</vt:lpstr>
      <vt:lpstr>Título portada interior 2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Lidice Nahomi</dc:creator>
  <cp:lastModifiedBy>STPP</cp:lastModifiedBy>
  <cp:revision>14</cp:revision>
  <dcterms:created xsi:type="dcterms:W3CDTF">2017-04-16T09:19:36Z</dcterms:created>
  <dcterms:modified xsi:type="dcterms:W3CDTF">2017-06-06T23:17:01Z</dcterms:modified>
</cp:coreProperties>
</file>