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heme/theme2.xml" ContentType="application/vnd.openxmlformats-officedocument.them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1.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2.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597" r:id="rId2"/>
    <p:sldId id="596" r:id="rId3"/>
    <p:sldId id="436" r:id="rId4"/>
    <p:sldId id="598" r:id="rId5"/>
    <p:sldId id="599" r:id="rId6"/>
    <p:sldId id="600" r:id="rId7"/>
    <p:sldId id="601" r:id="rId8"/>
    <p:sldId id="602" r:id="rId9"/>
    <p:sldId id="604" r:id="rId10"/>
    <p:sldId id="605" r:id="rId11"/>
    <p:sldId id="460" r:id="rId12"/>
    <p:sldId id="500" r:id="rId13"/>
    <p:sldId id="512" r:id="rId14"/>
    <p:sldId id="561" r:id="rId15"/>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2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istrator" initials="A" lastIdx="0" clrIdx="0"/>
  <p:cmAuthor id="1" name="xiaoxuan Zeng" initials="xZ"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p:cViewPr varScale="1">
        <p:scale>
          <a:sx n="67" d="100"/>
          <a:sy n="67" d="100"/>
        </p:scale>
        <p:origin x="688" y="52"/>
      </p:cViewPr>
      <p:guideLst>
        <p:guide orient="horz" pos="2160"/>
        <p:guide pos="382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3" Type="http://schemas.openxmlformats.org/officeDocument/2006/relationships/tags" Target="../tags/tag65.xml"/><Relationship Id="rId7" Type="http://schemas.openxmlformats.org/officeDocument/2006/relationships/tags" Target="../tags/tag69.xml"/><Relationship Id="rId2" Type="http://schemas.openxmlformats.org/officeDocument/2006/relationships/tags" Target="../tags/tag64.xml"/><Relationship Id="rId1" Type="http://schemas.openxmlformats.org/officeDocument/2006/relationships/theme" Target="../theme/theme2.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custDataLst>
              <p:tags r:id="rId2"/>
            </p:custDataLst>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custDataLst>
              <p:tags r:id="rId3"/>
            </p:custDataLst>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2020/9/4</a:t>
            </a:fld>
            <a:endParaRPr lang="zh-CN" altLang="en-US"/>
          </a:p>
        </p:txBody>
      </p:sp>
      <p:sp>
        <p:nvSpPr>
          <p:cNvPr id="4" name="幻灯片图像占位符 3"/>
          <p:cNvSpPr>
            <a:spLocks noGrp="1" noRot="1" noChangeAspect="1"/>
          </p:cNvSpPr>
          <p:nvPr>
            <p:ph type="sldImg" idx="2"/>
            <p:custDataLst>
              <p:tags r:id="rId4"/>
            </p:custDataLst>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custDataLst>
              <p:tags r:id="rId5"/>
            </p:custDataLst>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custDataLst>
              <p:tags r:id="rId6"/>
            </p:custDataLst>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custDataLst>
              <p:tags r:id="rId7"/>
            </p:custDataLst>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tags" Target="../tags/tag93.xml"/><Relationship Id="rId5" Type="http://schemas.openxmlformats.org/officeDocument/2006/relationships/slide" Target="../slides/slide11.xml"/><Relationship Id="rId4"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5" Type="http://schemas.openxmlformats.org/officeDocument/2006/relationships/slide" Target="../slides/slide12.xml"/><Relationship Id="rId4"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custDataLst>
              <p:tags r:id="rId1"/>
            </p:custDataLst>
          </p:nvPr>
        </p:nvSpPr>
        <p:spPr/>
      </p:sp>
      <p:sp>
        <p:nvSpPr>
          <p:cNvPr id="3" name="备注占位符 2"/>
          <p:cNvSpPr>
            <a:spLocks noGrp="1"/>
          </p:cNvSpPr>
          <p:nvPr>
            <p:ph type="body" idx="1"/>
            <p:custDataLst>
              <p:tags r:id="rId2"/>
            </p:custDataLst>
          </p:nvPr>
        </p:nvSpPr>
        <p:spPr/>
        <p:txBody>
          <a:bodyPr/>
          <a:lstStyle/>
          <a:p>
            <a:endParaRPr lang="zh-CN" altLang="en-US"/>
          </a:p>
        </p:txBody>
      </p:sp>
      <p:sp>
        <p:nvSpPr>
          <p:cNvPr id="4" name="灯片编号占位符 3"/>
          <p:cNvSpPr>
            <a:spLocks noGrp="1"/>
          </p:cNvSpPr>
          <p:nvPr>
            <p:ph type="sldNum" sz="quarter" idx="10"/>
            <p:custDataLst>
              <p:tags r:id="rId3"/>
            </p:custDataLst>
          </p:nvPr>
        </p:nvSpPr>
        <p:spPr/>
        <p:txBody>
          <a:bodyPr/>
          <a:lstStyle/>
          <a:p>
            <a:fld id="{526D5307-9AB0-4C93-817A-B080F41B1CBD}" type="slidenum">
              <a:rPr lang="zh-CN" altLang="en-US" smtClean="0"/>
              <a:t>11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custDataLst>
              <p:tags r:id="rId1"/>
            </p:custDataLst>
          </p:nvPr>
        </p:nvSpPr>
        <p:spPr/>
      </p:sp>
      <p:sp>
        <p:nvSpPr>
          <p:cNvPr id="3" name="备注占位符 2"/>
          <p:cNvSpPr>
            <a:spLocks noGrp="1"/>
          </p:cNvSpPr>
          <p:nvPr>
            <p:ph type="body" idx="1"/>
            <p:custDataLst>
              <p:tags r:id="rId2"/>
            </p:custDataLst>
          </p:nvPr>
        </p:nvSpPr>
        <p:spPr/>
        <p:txBody>
          <a:bodyPr/>
          <a:lstStyle/>
          <a:p>
            <a:endParaRPr lang="zh-CN" altLang="en-US"/>
          </a:p>
        </p:txBody>
      </p:sp>
      <p:sp>
        <p:nvSpPr>
          <p:cNvPr id="4" name="灯片编号占位符 3"/>
          <p:cNvSpPr>
            <a:spLocks noGrp="1"/>
          </p:cNvSpPr>
          <p:nvPr>
            <p:ph type="sldNum" sz="quarter" idx="10"/>
            <p:custDataLst>
              <p:tags r:id="rId3"/>
            </p:custDataLst>
          </p:nvPr>
        </p:nvSpPr>
        <p:spPr/>
        <p:txBody>
          <a:bodyPr/>
          <a:lstStyle/>
          <a:p>
            <a:fld id="{526D5307-9AB0-4C93-817A-B080F41B1CBD}" type="slidenum">
              <a:rPr lang="zh-CN" altLang="en-US" smtClean="0"/>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tags" Target="../tags/tag10.xml"/><Relationship Id="rId7"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audio" Target="../media/audio1.wav"/><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7" Type="http://schemas.openxmlformats.org/officeDocument/2006/relationships/audio" Target="../media/audio1.wav"/><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slideMaster" Target="../slideMasters/slideMaster1.xml"/><Relationship Id="rId5" Type="http://schemas.openxmlformats.org/officeDocument/2006/relationships/audio" Target="../media/audio1.wav"/><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tags" Target="../tags/tag61.xml"/><Relationship Id="rId7" Type="http://schemas.openxmlformats.org/officeDocument/2006/relationships/slideMaster" Target="../slideMasters/slideMaster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audio" Target="../media/audio1.wav"/><Relationship Id="rId5" Type="http://schemas.openxmlformats.org/officeDocument/2006/relationships/tags" Target="../tags/tag63.xml"/><Relationship Id="rId4"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tags" Target="../tags/tag15.xml"/><Relationship Id="rId7"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audio" Target="../media/audio1.wav"/><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tags" Target="../tags/tag20.xml"/><Relationship Id="rId7"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audio" Target="../media/audio1.wav"/><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5.xml"/><Relationship Id="rId7" Type="http://schemas.openxmlformats.org/officeDocument/2006/relationships/audio" Target="../media/audio1.wav"/><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9"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audio" Target="../media/audio1.wav"/><Relationship Id="rId5" Type="http://schemas.openxmlformats.org/officeDocument/2006/relationships/tags" Target="../tags/tag33.xml"/><Relationship Id="rId10" Type="http://schemas.openxmlformats.org/officeDocument/2006/relationships/slideMaster" Target="../slideMasters/slideMaster1.xml"/><Relationship Id="rId4" Type="http://schemas.openxmlformats.org/officeDocument/2006/relationships/tags" Target="../tags/tag32.xml"/><Relationship Id="rId9"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audio" Target="../media/audio1.wav"/><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slideMaster" Target="../slideMasters/slideMaster1.xml"/><Relationship Id="rId5" Type="http://schemas.openxmlformats.org/officeDocument/2006/relationships/audio" Target="../media/audio1.wav"/><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audio" Target="../media/audio1.wav"/><Relationship Id="rId5" Type="http://schemas.openxmlformats.org/officeDocument/2006/relationships/slideMaster" Target="../slideMasters/slideMaster1.xml"/><Relationship Id="rId4"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6.xml"/><Relationship Id="rId7" Type="http://schemas.openxmlformats.org/officeDocument/2006/relationships/audio" Target="../media/audio1.wav"/><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9"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tags" Target="../tags/tag52.xml"/><Relationship Id="rId7" Type="http://schemas.openxmlformats.org/officeDocument/2006/relationships/slideMaster" Target="../slideMasters/slideMaster1.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audio" Target="../media/audio1.wav"/><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2020/9/4</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random/>
        <p:sndAc>
          <p:stSnd>
            <p:snd r:embed="rId6" name="click.wav"/>
          </p:stSnd>
        </p:sndAc>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p:random/>
        <p:sndAc>
          <p:stSnd>
            <p:snd r:embed="rId8" name="click.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2020/9/4</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xmlns:p14="http://schemas.microsoft.com/office/powerpoint/2010/main">
    <mc:Choice Requires="p14">
      <p:transition>
        <p:random/>
        <p:sndAc>
          <p:stSnd>
            <p:snd r:embed="rId5" name="click.wav"/>
          </p:stSnd>
        </p:sndAc>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p:random/>
        <p:sndAc>
          <p:stSnd>
            <p:snd r:embed="rId7" name="click.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2020/9/4</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random/>
        <p:sndAc>
          <p:stSnd>
            <p:snd r:embed="rId6" name="click.wav"/>
          </p:stSnd>
        </p:sndAc>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p:random/>
        <p:sndAc>
          <p:stSnd>
            <p:snd r:embed="rId8" name="click.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ct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ct val="0"/>
              </a:spcBef>
              <a:spcAft>
                <a:spcPts val="600"/>
              </a:spcAft>
              <a:buFont typeface="Arial" panose="020B0604020202020204" pitchFamily="34" charset="0"/>
              <a:buChar char="●"/>
              <a:defRPr kumimoji="0" lang="zh-CN" altLang="en-US" sz="16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ct val="0"/>
              </a:spcBef>
              <a:spcAft>
                <a:spcPts val="300"/>
              </a:spcAft>
              <a:buFont typeface="Wingdings" panose="05000000000000000000" charset="0"/>
              <a:buChar char=""/>
              <a:defRPr kumimoji="0" lang="zh-CN" altLang="en-US" sz="14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ct val="0"/>
              </a:spcBef>
              <a:spcAft>
                <a:spcPts val="300"/>
              </a:spcAft>
              <a:buFont typeface="Arial" panose="020B0604020202020204" pitchFamily="34" charset="0"/>
              <a:buChar char="•"/>
              <a:defRPr kumimoji="0" lang="zh-CN" altLang="en-US" sz="14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286000" indent="0">
              <a:buNone/>
              <a:defRPr/>
            </a:lvl6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2020/9/4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random/>
        <p:sndAc>
          <p:stSnd>
            <p:snd r:embed="rId6" name="click.wav"/>
          </p:stSnd>
        </p:sndAc>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p:random/>
        <p:sndAc>
          <p:stSnd>
            <p:snd r:embed="rId8" name="click.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2020/9/4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random/>
        <p:sndAc>
          <p:stSnd>
            <p:snd r:embed="rId6" name="click.wav"/>
          </p:stSnd>
        </p:sndAc>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p:random/>
        <p:sndAc>
          <p:stSnd>
            <p:snd r:embed="rId8" name="click.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ct val="0"/>
              </a:spcBef>
              <a:spcAft>
                <a:spcPts val="600"/>
              </a:spcAft>
              <a:buFont typeface="Arial" panose="020B0604020202020204" pitchFamily="34" charset="0"/>
              <a:buChar char="●"/>
              <a:defRPr kumimoji="0" lang="zh-CN" altLang="en-US" sz="16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ct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ct val="0"/>
              </a:spcBef>
              <a:spcAft>
                <a:spcPts val="600"/>
              </a:spcAft>
              <a:buFont typeface="Arial" panose="020B0604020202020204" pitchFamily="34" charset="0"/>
              <a:buChar char="●"/>
              <a:defRPr kumimoji="0" lang="zh-CN" altLang="en-US" sz="16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ct val="0"/>
              </a:spcBef>
              <a:spcAft>
                <a:spcPts val="300"/>
              </a:spcAft>
              <a:buFont typeface="Wingdings" panose="05000000000000000000" charset="0"/>
              <a:buChar char=""/>
              <a:defRPr kumimoji="0" lang="zh-CN" altLang="en-US" sz="14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ct val="0"/>
              </a:spcBef>
              <a:spcAft>
                <a:spcPts val="300"/>
              </a:spcAft>
              <a:buFont typeface="Arial" panose="020B0604020202020204" pitchFamily="34" charset="0"/>
              <a:buChar char="•"/>
              <a:defRPr kumimoji="0" lang="zh-CN" altLang="en-US" sz="14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2020/9/4</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random/>
        <p:sndAc>
          <p:stSnd>
            <p:snd r:embed="rId7" name="click.wav"/>
          </p:stSnd>
        </p:sndAc>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p:random/>
        <p:sndAc>
          <p:stSnd>
            <p:snd r:embed="rId9" name="click.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ct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ct val="0"/>
              </a:spcBef>
              <a:spcAft>
                <a:spcPts val="600"/>
              </a:spcAft>
              <a:buFont typeface="Arial" panose="020B0604020202020204" pitchFamily="34" charset="0"/>
              <a:buChar char="●"/>
              <a:defRPr kumimoji="0" lang="zh-CN" altLang="en-US" sz="16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ct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ct val="0"/>
              </a:spcBef>
              <a:spcAft>
                <a:spcPts val="600"/>
              </a:spcAft>
              <a:buFont typeface="Arial" panose="020B0604020202020204" pitchFamily="34" charset="0"/>
              <a:buChar char="●"/>
              <a:defRPr kumimoji="0" lang="zh-CN" altLang="en-US" sz="16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ct val="0"/>
              </a:spcBef>
              <a:spcAft>
                <a:spcPts val="300"/>
              </a:spcAft>
              <a:buFont typeface="Wingdings" panose="05000000000000000000" charset="0"/>
              <a:buChar char=""/>
              <a:defRPr kumimoji="0" lang="zh-CN" altLang="en-US" sz="14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ct val="0"/>
              </a:spcBef>
              <a:spcAft>
                <a:spcPts val="300"/>
              </a:spcAft>
              <a:buFont typeface="Arial" panose="020B0604020202020204" pitchFamily="34" charset="0"/>
              <a:buChar char="•"/>
              <a:defRPr kumimoji="0" lang="zh-CN" altLang="en-US" sz="14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ct val="0"/>
              </a:spcBef>
              <a:spcAft>
                <a:spcPct val="0"/>
              </a:spcAft>
              <a:buFont typeface="Arial" panose="020B0604020202020204" pitchFamily="34" charset="0"/>
              <a:buNone/>
              <a:defRPr kumimoji="0" lang="zh-CN" altLang="en-US" sz="2000" b="1" i="0" u="none" strike="noStrike" kern="1200" cap="none" spc="200" normalizeH="0" baseline="0" noProof="1">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ct val="0"/>
              </a:spcBef>
              <a:spcAft>
                <a:spcPts val="600"/>
              </a:spcAft>
              <a:buFont typeface="Arial" panose="020B0604020202020204" pitchFamily="34" charset="0"/>
              <a:buChar char="●"/>
              <a:defRPr kumimoji="0" lang="zh-CN" altLang="en-US" sz="16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ct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ct val="0"/>
              </a:spcBef>
              <a:spcAft>
                <a:spcPts val="600"/>
              </a:spcAft>
              <a:buFont typeface="Arial" panose="020B0604020202020204" pitchFamily="34" charset="0"/>
              <a:buChar char="●"/>
              <a:defRPr kumimoji="0" lang="zh-CN" altLang="en-US" sz="16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ct val="0"/>
              </a:spcBef>
              <a:spcAft>
                <a:spcPts val="300"/>
              </a:spcAft>
              <a:buFont typeface="Wingdings" panose="05000000000000000000" charset="0"/>
              <a:buChar char=""/>
              <a:defRPr kumimoji="0" lang="zh-CN" altLang="en-US" sz="14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ct val="0"/>
              </a:spcBef>
              <a:spcAft>
                <a:spcPts val="300"/>
              </a:spcAft>
              <a:buFont typeface="Arial" panose="020B0604020202020204" pitchFamily="34" charset="0"/>
              <a:buChar char="•"/>
              <a:defRPr kumimoji="0" lang="zh-CN" altLang="en-US" sz="14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2020/9/4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random/>
        <p:sndAc>
          <p:stSnd>
            <p:snd r:embed="rId9" name="click.wav"/>
          </p:stSnd>
        </p:sndAc>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p:random/>
        <p:sndAc>
          <p:stSnd>
            <p:snd r:embed="rId11" name="click.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2020/9/4</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random/>
        <p:sndAc>
          <p:stSnd>
            <p:snd r:embed="rId5" name="click.wav"/>
          </p:stSnd>
        </p:sndAc>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p:random/>
        <p:sndAc>
          <p:stSnd>
            <p:snd r:embed="rId7" name="click.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2020/9/4</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random/>
        <p:sndAc>
          <p:stSnd>
            <p:snd r:embed="rId4" name="click.wav"/>
          </p:stSnd>
        </p:sndAc>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p:random/>
        <p:sndAc>
          <p:stSnd>
            <p:snd r:embed="rId6" name="click.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ct val="0"/>
              </a:spcBef>
              <a:spcAft>
                <a:spcPts val="1000"/>
              </a:spcAft>
              <a:buFont typeface="Arial" panose="020B0604020202020204" pitchFamily="34" charset="0"/>
              <a:buNone/>
              <a:defRPr kumimoji="0" lang="zh-CN" altLang="en-US" sz="1600" b="0" i="0" u="none" strike="noStrike" kern="1200" cap="none" spc="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ct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ct val="0"/>
              </a:spcBef>
              <a:spcAft>
                <a:spcPts val="1000"/>
              </a:spcAft>
              <a:buFont typeface="Arial" panose="020B0604020202020204" pitchFamily="34" charset="0"/>
              <a:buChar char="•"/>
              <a:defRPr kumimoji="0" lang="zh-CN" altLang="en-US" sz="1600" b="0" i="0" u="none" strike="noStrike" kern="1200" cap="none" spc="150" normalizeH="0" baseline="0" noProof="1">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ct val="0"/>
              </a:spcBef>
              <a:spcAft>
                <a:spcPts val="600"/>
              </a:spcAft>
              <a:buFont typeface="Arial" panose="020B0604020202020204" pitchFamily="34" charset="0"/>
              <a:buNone/>
              <a:defRPr kumimoji="0" lang="zh-CN" altLang="en-US" sz="16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604020202020204" pitchFamily="34" charset="0"/>
              <a:buNone/>
              <a:tabLst>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2020/9/4</a:t>
            </a:fld>
            <a:endParaRPr lang="zh-CN" altLang="en-US"/>
          </a:p>
        </p:txBody>
      </p:sp>
      <p:sp>
        <p:nvSpPr>
          <p:cNvPr id="6" name="页脚占位符 5"/>
          <p:cNvSpPr>
            <a:spLocks noGrp="1"/>
          </p:cNvSpPr>
          <p:nvPr>
            <p:ph type="ftr" sz="quarter" idx="11"/>
            <p:custDataLst>
              <p:tags r:id="rId4"/>
            </p:custDataLst>
          </p:nvPr>
        </p:nvSpPr>
        <p:spPr/>
        <p:txBody>
          <a:bodyPr/>
          <a:lstStyle/>
          <a:p>
            <a:endParaRPr lang="zh-CN" altLang="en-US"/>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lvl1pPr>
              <a:defRPr baseline="0"/>
            </a:lvl1p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random/>
        <p:sndAc>
          <p:stSnd>
            <p:snd r:embed="rId7" name="click.wav"/>
          </p:stSnd>
        </p:sndAc>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p:random/>
        <p:sndAc>
          <p:stSnd>
            <p:snd r:embed="rId9" name="click.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ct val="0"/>
              </a:spcAft>
              <a:buNone/>
              <a:defRPr kumimoji="0" lang="zh-CN" altLang="en-US" sz="2800" b="1" i="0" u="none" strike="noStrike" kern="1200" cap="none" spc="30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2020/9/4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random/>
        <p:sndAc>
          <p:stSnd>
            <p:snd r:embed="rId6" name="click.wav"/>
          </p:stSnd>
        </p:sndAc>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p:random/>
        <p:sndAc>
          <p:stSnd>
            <p:snd r:embed="rId8" name="click.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audio" Target="../media/audio1.wav"/><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 Id="rId22" Type="http://schemas.openxmlformats.org/officeDocument/2006/relationships/audio" Target="../media/audio1.wav"/></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2020/9/4</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random/>
        <p:sndAc>
          <p:stSnd>
            <p:snd r:embed="rId19" name="click.wav"/>
          </p:stSnd>
        </p:sndAc>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p:random/>
        <p:sndAc>
          <p:stSnd>
            <p:snd r:embed="rId22" name="click.wav"/>
          </p:stSnd>
        </p:sndAc>
      </p:transition>
    </mc:Fallback>
  </mc:AlternateConten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ct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ct val="0"/>
        </a:spcBef>
        <a:spcAft>
          <a:spcPts val="600"/>
        </a:spcAft>
        <a:buFont typeface="Arial" panose="020B0604020202020204" pitchFamily="34" charset="0"/>
        <a:buChar char="●"/>
        <a:tabLst>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ct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ct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ct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tags" Target="../tags/tag89.xml"/><Relationship Id="rId7" Type="http://schemas.openxmlformats.org/officeDocument/2006/relationships/audio" Target="../media/audio1.wav"/><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image" Target="../media/image1.jpeg"/><Relationship Id="rId5" Type="http://schemas.openxmlformats.org/officeDocument/2006/relationships/audio" Target="../media/audio1.wav"/><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image" Target="../media/image2.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98.xml"/><Relationship Id="rId7" Type="http://schemas.openxmlformats.org/officeDocument/2006/relationships/tags" Target="../tags/tag102.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 Id="rId9"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7.xml"/><Relationship Id="rId1" Type="http://schemas.openxmlformats.org/officeDocument/2006/relationships/tags" Target="../tags/tag106.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audio" Target="../media/audio1.wav"/><Relationship Id="rId4" Type="http://schemas.openxmlformats.org/officeDocument/2006/relationships/audio" Target="../media/audio1.wav"/></Relationships>
</file>

<file path=ppt/slides/_rels/slide2.xml.rels><?xml version="1.0" encoding="UTF-8" standalone="yes"?>
<Relationships xmlns="http://schemas.openxmlformats.org/package/2006/relationships"><Relationship Id="rId8"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audio" Target="../media/audio1.wav"/><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image" Target="../media/image1.jpeg"/><Relationship Id="rId5" Type="http://schemas.openxmlformats.org/officeDocument/2006/relationships/audio" Target="../media/audio1.wav"/><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tags" Target="../tags/tag75.xml"/><Relationship Id="rId7" Type="http://schemas.openxmlformats.org/officeDocument/2006/relationships/audio" Target="../media/audio1.wav"/><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1.jpeg"/><Relationship Id="rId5" Type="http://schemas.openxmlformats.org/officeDocument/2006/relationships/audio" Target="../media/audio1.wav"/><Relationship Id="rId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audio" Target="../media/audio1.wav"/><Relationship Id="rId2" Type="http://schemas.openxmlformats.org/officeDocument/2006/relationships/tags" Target="../tags/tag77.xml"/><Relationship Id="rId1" Type="http://schemas.openxmlformats.org/officeDocument/2006/relationships/tags" Target="../tags/tag76.xml"/><Relationship Id="rId4" Type="http://schemas.openxmlformats.org/officeDocument/2006/relationships/audio" Target="../media/audio1.wav"/></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audio" Target="../media/audio1.wav"/><Relationship Id="rId2" Type="http://schemas.openxmlformats.org/officeDocument/2006/relationships/tags" Target="../tags/tag79.xml"/><Relationship Id="rId1" Type="http://schemas.openxmlformats.org/officeDocument/2006/relationships/tags" Target="../tags/tag78.xml"/><Relationship Id="rId4" Type="http://schemas.openxmlformats.org/officeDocument/2006/relationships/audio" Target="../media/audio1.wav"/></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audio" Target="../media/audio1.wav"/><Relationship Id="rId2" Type="http://schemas.openxmlformats.org/officeDocument/2006/relationships/tags" Target="../tags/tag81.xml"/><Relationship Id="rId1" Type="http://schemas.openxmlformats.org/officeDocument/2006/relationships/tags" Target="../tags/tag80.xml"/><Relationship Id="rId4" Type="http://schemas.openxmlformats.org/officeDocument/2006/relationships/audio" Target="../media/audio1.wav"/></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audio" Target="../media/audio1.wav"/><Relationship Id="rId2" Type="http://schemas.openxmlformats.org/officeDocument/2006/relationships/tags" Target="../tags/tag83.xml"/><Relationship Id="rId1" Type="http://schemas.openxmlformats.org/officeDocument/2006/relationships/tags" Target="../tags/tag82.xml"/><Relationship Id="rId4" Type="http://schemas.openxmlformats.org/officeDocument/2006/relationships/audio" Target="../media/audio1.wav"/></Relationships>
</file>

<file path=ppt/slides/_rels/slide9.xml.rels><?xml version="1.0" encoding="UTF-8" standalone="yes"?>
<Relationships xmlns="http://schemas.openxmlformats.org/package/2006/relationships"><Relationship Id="rId3" Type="http://schemas.openxmlformats.org/officeDocument/2006/relationships/tags" Target="../tags/tag86.xml"/><Relationship Id="rId7" Type="http://schemas.openxmlformats.org/officeDocument/2006/relationships/audio" Target="../media/audio1.wav"/><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image" Target="../media/image1.jpeg"/><Relationship Id="rId5" Type="http://schemas.openxmlformats.org/officeDocument/2006/relationships/audio" Target="../media/audio1.wav"/><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DC63A45-D420-429A-9284-9E47D600E656}"/>
              </a:ext>
            </a:extLst>
          </p:cNvPr>
          <p:cNvSpPr/>
          <p:nvPr/>
        </p:nvSpPr>
        <p:spPr>
          <a:xfrm>
            <a:off x="1413696" y="2443460"/>
            <a:ext cx="9155071" cy="1446550"/>
          </a:xfrm>
          <a:prstGeom prst="rect">
            <a:avLst/>
          </a:prstGeom>
          <a:noFill/>
        </p:spPr>
        <p:txBody>
          <a:bodyPr wrap="none" lIns="91440" tIns="45720" rIns="91440" bIns="45720">
            <a:spAutoFit/>
          </a:bodyPr>
          <a:lstStyle/>
          <a:p>
            <a:pPr algn="ctr"/>
            <a:r>
              <a:rPr lang="en-US" altLang="zh-CN" sz="8800" b="1" cap="none" spc="0" dirty="0">
                <a:ln w="22225">
                  <a:solidFill>
                    <a:schemeClr val="accent2"/>
                  </a:solidFill>
                  <a:prstDash val="solid"/>
                </a:ln>
                <a:solidFill>
                  <a:schemeClr val="accent2">
                    <a:lumMod val="40000"/>
                    <a:lumOff val="60000"/>
                  </a:schemeClr>
                </a:solidFill>
                <a:effectLst/>
              </a:rPr>
              <a:t>1.2  </a:t>
            </a:r>
            <a:r>
              <a:rPr lang="zh-CN" altLang="en-US" sz="8800" b="1" cap="none" spc="0" dirty="0">
                <a:ln w="22225">
                  <a:solidFill>
                    <a:schemeClr val="accent2"/>
                  </a:solidFill>
                  <a:prstDash val="solid"/>
                </a:ln>
                <a:solidFill>
                  <a:schemeClr val="accent2">
                    <a:lumMod val="40000"/>
                    <a:lumOff val="60000"/>
                  </a:schemeClr>
                </a:solidFill>
                <a:effectLst/>
              </a:rPr>
              <a:t>走向共同富裕</a:t>
            </a:r>
          </a:p>
        </p:txBody>
      </p:sp>
    </p:spTree>
    <p:extLst>
      <p:ext uri="{BB962C8B-B14F-4D97-AF65-F5344CB8AC3E}">
        <p14:creationId xmlns:p14="http://schemas.microsoft.com/office/powerpoint/2010/main" val="2087206625"/>
      </p:ext>
    </p:extLst>
  </p:cSld>
  <p:clrMapOvr>
    <a:masterClrMapping/>
  </p:clrMapOvr>
  <mc:AlternateContent xmlns:mc="http://schemas.openxmlformats.org/markup-compatibility/2006" xmlns:p14="http://schemas.microsoft.com/office/powerpoint/2010/main">
    <mc:Choice Requires="p14">
      <p:transition>
        <p:random/>
        <p:sndAc>
          <p:stSnd>
            <p:snd r:embed="rId2" name="click.wav"/>
          </p:stSnd>
        </p:sndAc>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p:random/>
        <p:sndAc>
          <p:stSnd>
            <p:snd r:embed="rId8" name="click.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背景1"/>
          <p:cNvPicPr>
            <a:picLocks noChangeAspect="1"/>
          </p:cNvPicPr>
          <p:nvPr>
            <p:custDataLst>
              <p:tags r:id="rId2"/>
            </p:custDataLst>
          </p:nvPr>
        </p:nvPicPr>
        <p:blipFill>
          <a:blip r:embed="rId6"/>
          <a:stretch>
            <a:fillRect/>
          </a:stretch>
        </p:blipFill>
        <p:spPr>
          <a:xfrm>
            <a:off x="8834755" y="2694305"/>
            <a:ext cx="3357245" cy="4163695"/>
          </a:xfrm>
          <a:prstGeom prst="rect">
            <a:avLst/>
          </a:prstGeom>
        </p:spPr>
      </p:pic>
      <p:sp>
        <p:nvSpPr>
          <p:cNvPr id="100" name="文本框 99"/>
          <p:cNvSpPr txBox="1"/>
          <p:nvPr>
            <p:custDataLst>
              <p:tags r:id="rId3"/>
            </p:custDataLst>
          </p:nvPr>
        </p:nvSpPr>
        <p:spPr>
          <a:xfrm>
            <a:off x="646112" y="541020"/>
            <a:ext cx="10545763" cy="5175969"/>
          </a:xfrm>
          <a:prstGeom prst="rect">
            <a:avLst/>
          </a:prstGeom>
          <a:noFill/>
          <a:ln w="9525">
            <a:noFill/>
          </a:ln>
        </p:spPr>
        <p:txBody>
          <a:bodyPr wrap="square">
            <a:spAutoFit/>
          </a:bodyPr>
          <a:lstStyle/>
          <a:p>
            <a:pPr indent="0" fontAlgn="auto">
              <a:lnSpc>
                <a:spcPct val="150000"/>
              </a:lnSpc>
            </a:pPr>
            <a:r>
              <a:rPr lang="en-US" altLang="zh-CN" sz="3200" b="1" dirty="0">
                <a:latin typeface="微软雅黑" panose="020B0503020204020204" pitchFamily="34" charset="-122"/>
                <a:ea typeface="微软雅黑" panose="020B0503020204020204" pitchFamily="34" charset="-122"/>
                <a:cs typeface="黑体" panose="02010609060101010101" charset="-122"/>
              </a:rPr>
              <a:t>4</a:t>
            </a:r>
            <a:r>
              <a:rPr lang="zh-CN" altLang="en-US" sz="3200" b="1" dirty="0">
                <a:latin typeface="微软雅黑" panose="020B0503020204020204" pitchFamily="34" charset="-122"/>
                <a:ea typeface="微软雅黑" panose="020B0503020204020204" pitchFamily="34" charset="-122"/>
                <a:cs typeface="黑体" panose="02010609060101010101" charset="-122"/>
              </a:rPr>
              <a:t>、改革开放是当代中国最鲜明的特色。改革只有进行时，没有完成时。</a:t>
            </a:r>
            <a:endParaRPr lang="en-US" altLang="zh-CN" sz="3200" b="1" dirty="0">
              <a:latin typeface="微软雅黑" panose="020B0503020204020204" pitchFamily="34" charset="-122"/>
              <a:ea typeface="微软雅黑" panose="020B0503020204020204" pitchFamily="34" charset="-122"/>
              <a:cs typeface="黑体" panose="02010609060101010101" charset="-122"/>
            </a:endParaRPr>
          </a:p>
          <a:p>
            <a:pPr indent="0" fontAlgn="auto">
              <a:lnSpc>
                <a:spcPct val="150000"/>
              </a:lnSpc>
            </a:pPr>
            <a:r>
              <a:rPr lang="en-US" altLang="zh-CN" sz="3200" b="1" dirty="0">
                <a:latin typeface="微软雅黑" panose="020B0503020204020204" pitchFamily="34" charset="-122"/>
                <a:ea typeface="微软雅黑" panose="020B0503020204020204" pitchFamily="34" charset="-122"/>
                <a:cs typeface="黑体" panose="02010609060101010101" charset="-122"/>
              </a:rPr>
              <a:t>5</a:t>
            </a:r>
            <a:r>
              <a:rPr lang="zh-CN" altLang="en-US" sz="3200" b="1" dirty="0">
                <a:latin typeface="微软雅黑" panose="020B0503020204020204" pitchFamily="34" charset="-122"/>
                <a:ea typeface="微软雅黑" panose="020B0503020204020204" pitchFamily="34" charset="-122"/>
                <a:cs typeface="黑体" panose="02010609060101010101" charset="-122"/>
              </a:rPr>
              <a:t>、党和政府坚持以人民为中心的发展思想。</a:t>
            </a:r>
            <a:endParaRPr lang="en-US" altLang="zh-CN" sz="3200" b="1" dirty="0">
              <a:latin typeface="微软雅黑" panose="020B0503020204020204" pitchFamily="34" charset="-122"/>
              <a:ea typeface="微软雅黑" panose="020B0503020204020204" pitchFamily="34" charset="-122"/>
              <a:cs typeface="黑体" panose="02010609060101010101" charset="-122"/>
            </a:endParaRPr>
          </a:p>
          <a:p>
            <a:pPr indent="0" fontAlgn="auto">
              <a:lnSpc>
                <a:spcPct val="150000"/>
              </a:lnSpc>
            </a:pPr>
            <a:r>
              <a:rPr lang="en-US" altLang="zh-CN" sz="3200" b="1" dirty="0">
                <a:latin typeface="微软雅黑" panose="020B0503020204020204" pitchFamily="34" charset="-122"/>
                <a:ea typeface="微软雅黑" panose="020B0503020204020204" pitchFamily="34" charset="-122"/>
                <a:cs typeface="黑体" panose="02010609060101010101" charset="-122"/>
              </a:rPr>
              <a:t>6</a:t>
            </a:r>
            <a:r>
              <a:rPr lang="zh-CN" altLang="en-US" sz="3200" b="1" dirty="0">
                <a:latin typeface="微软雅黑" panose="020B0503020204020204" pitchFamily="34" charset="-122"/>
                <a:ea typeface="微软雅黑" panose="020B0503020204020204" pitchFamily="34" charset="-122"/>
                <a:cs typeface="黑体" panose="02010609060101010101" charset="-122"/>
              </a:rPr>
              <a:t>、人民对美好生活的向往，就是党的奋斗目标。</a:t>
            </a:r>
            <a:endParaRPr lang="en-US" altLang="zh-CN" sz="3200" b="1" dirty="0">
              <a:latin typeface="微软雅黑" panose="020B0503020204020204" pitchFamily="34" charset="-122"/>
              <a:ea typeface="微软雅黑" panose="020B0503020204020204" pitchFamily="34" charset="-122"/>
              <a:cs typeface="黑体" panose="02010609060101010101" charset="-122"/>
            </a:endParaRPr>
          </a:p>
          <a:p>
            <a:pPr indent="0" fontAlgn="auto">
              <a:lnSpc>
                <a:spcPct val="150000"/>
              </a:lnSpc>
            </a:pPr>
            <a:r>
              <a:rPr lang="en-US" altLang="zh-CN" sz="3200" b="1" dirty="0">
                <a:latin typeface="微软雅黑" panose="020B0503020204020204" pitchFamily="34" charset="-122"/>
                <a:ea typeface="微软雅黑" panose="020B0503020204020204" pitchFamily="34" charset="-122"/>
                <a:cs typeface="黑体" panose="02010609060101010101" charset="-122"/>
              </a:rPr>
              <a:t>7</a:t>
            </a:r>
            <a:r>
              <a:rPr lang="zh-CN" altLang="en-US" sz="3200" b="1" dirty="0">
                <a:latin typeface="微软雅黑" panose="020B0503020204020204" pitchFamily="34" charset="-122"/>
                <a:ea typeface="微软雅黑" panose="020B0503020204020204" pitchFamily="34" charset="-122"/>
                <a:cs typeface="黑体" panose="02010609060101010101" charset="-122"/>
              </a:rPr>
              <a:t>、发展的根本目的就是增进民生福祉。</a:t>
            </a:r>
            <a:endParaRPr lang="en-US" altLang="zh-CN" sz="3200" b="1" dirty="0">
              <a:latin typeface="微软雅黑" panose="020B0503020204020204" pitchFamily="34" charset="-122"/>
              <a:ea typeface="微软雅黑" panose="020B0503020204020204" pitchFamily="34" charset="-122"/>
              <a:cs typeface="黑体" panose="02010609060101010101" charset="-122"/>
            </a:endParaRPr>
          </a:p>
          <a:p>
            <a:pPr indent="0" fontAlgn="auto">
              <a:lnSpc>
                <a:spcPct val="150000"/>
              </a:lnSpc>
            </a:pPr>
            <a:r>
              <a:rPr lang="zh-CN" sz="3200" b="1" dirty="0">
                <a:latin typeface="微软雅黑" panose="020B0503020204020204" pitchFamily="34" charset="-122"/>
                <a:ea typeface="微软雅黑" panose="020B0503020204020204" pitchFamily="34" charset="-122"/>
                <a:cs typeface="黑体" panose="02010609060101010101" charset="-122"/>
              </a:rPr>
              <a:t>
</a:t>
            </a:r>
          </a:p>
        </p:txBody>
      </p:sp>
    </p:spTree>
    <p:custDataLst>
      <p:tags r:id="rId1"/>
    </p:custDataLst>
    <p:extLst>
      <p:ext uri="{BB962C8B-B14F-4D97-AF65-F5344CB8AC3E}">
        <p14:creationId xmlns:p14="http://schemas.microsoft.com/office/powerpoint/2010/main" val="3153038565"/>
      </p:ext>
    </p:extLst>
  </p:cSld>
  <p:clrMapOvr>
    <a:masterClrMapping/>
  </p:clrMapOvr>
  <mc:AlternateContent xmlns:mc="http://schemas.openxmlformats.org/markup-compatibility/2006" xmlns:p14="http://schemas.microsoft.com/office/powerpoint/2010/main">
    <mc:Choice Requires="p14">
      <p:transition>
        <p:random/>
        <p:sndAc>
          <p:stSnd>
            <p:snd r:embed="rId5" name="click.wav"/>
          </p:stSnd>
        </p:sndAc>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p:random/>
        <p:sndAc>
          <p:stSnd>
            <p:snd r:embed="rId7" name="click.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6"/>
          <a:stretch>
            <a:fillRect/>
          </a:stretch>
        </a:blipFill>
        <a:effectLst/>
      </p:bgPr>
    </p:bg>
    <p:spTree>
      <p:nvGrpSpPr>
        <p:cNvPr id="1" name=""/>
        <p:cNvGrpSpPr/>
        <p:nvPr/>
      </p:nvGrpSpPr>
      <p:grpSpPr>
        <a:xfrm>
          <a:off x="0" y="0"/>
          <a:ext cx="0" cy="0"/>
          <a:chOff x="0" y="0"/>
          <a:chExt cx="0" cy="0"/>
        </a:xfrm>
      </p:grpSpPr>
      <p:cxnSp>
        <p:nvCxnSpPr>
          <p:cNvPr id="34" name="直接连接符 33"/>
          <p:cNvCxnSpPr/>
          <p:nvPr>
            <p:custDataLst>
              <p:tags r:id="rId1"/>
            </p:custDataLst>
          </p:nvPr>
        </p:nvCxnSpPr>
        <p:spPr>
          <a:xfrm>
            <a:off x="1" y="1028733"/>
            <a:ext cx="1219200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标题 1"/>
          <p:cNvSpPr txBox="1"/>
          <p:nvPr>
            <p:custDataLst>
              <p:tags r:id="rId2"/>
            </p:custDataLst>
          </p:nvPr>
        </p:nvSpPr>
        <p:spPr>
          <a:xfrm>
            <a:off x="236220" y="1266190"/>
            <a:ext cx="11631930" cy="5423535"/>
          </a:xfrm>
          <a:prstGeom prst="rect">
            <a:avLst/>
          </a:prstGeom>
          <a:noFill/>
          <a:ln w="19050" cmpd="sng">
            <a:noFill/>
            <a:bevel/>
          </a:ln>
          <a:extLst>
            <a:ext uri="{909E8E84-426E-40DD-AFC4-6F175D3DCCD1}">
              <a14:hiddenFill xmlns:a14="http://schemas.microsoft.com/office/drawing/2010/main">
                <a:solidFill>
                  <a:srgbClr val="FFFFFF"/>
                </a:solidFill>
              </a14:hiddenFill>
            </a:ext>
          </a:extLst>
        </p:spPr>
        <p:txBody>
          <a:bodyPr vert="horz" wrap="square" lIns="89350" tIns="44676" rIns="89350" bIns="44676"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stStyle>
          <a:p>
            <a:pPr fontAlgn="auto">
              <a:lnSpc>
                <a:spcPct val="100000"/>
              </a:lnSpc>
              <a:spcBef>
                <a:spcPts val="800"/>
              </a:spcBef>
              <a:defRPr/>
            </a:pPr>
            <a:r>
              <a:rPr lang="en-US" sz="3200" b="1" dirty="0">
                <a:cs typeface="微软雅黑" panose="020B0503020204020204" pitchFamily="34" charset="-122"/>
                <a:sym typeface="+mn-ea"/>
              </a:rPr>
              <a:t>(1)</a:t>
            </a:r>
            <a:r>
              <a:rPr sz="3200" b="1" dirty="0">
                <a:solidFill>
                  <a:schemeClr val="tx1"/>
                </a:solidFill>
                <a:cs typeface="微软雅黑" panose="020B0503020204020204" pitchFamily="34" charset="-122"/>
                <a:sym typeface="+mn-ea"/>
              </a:rPr>
              <a:t>我国</a:t>
            </a:r>
            <a:r>
              <a:rPr sz="3200" b="1" dirty="0">
                <a:solidFill>
                  <a:srgbClr val="0070C0"/>
                </a:solidFill>
                <a:cs typeface="微软雅黑" panose="020B0503020204020204" pitchFamily="34" charset="-122"/>
                <a:sym typeface="+mn-ea"/>
              </a:rPr>
              <a:t>过去</a:t>
            </a:r>
            <a:r>
              <a:rPr lang="en-US" altLang="zh-CN" sz="3200" b="1" dirty="0">
                <a:solidFill>
                  <a:schemeClr val="tx1"/>
                </a:solidFill>
                <a:cs typeface="微软雅黑" panose="020B0503020204020204" pitchFamily="34" charset="-122"/>
                <a:sym typeface="+mn-ea"/>
              </a:rPr>
              <a:t>40</a:t>
            </a:r>
            <a:r>
              <a:rPr sz="3200" b="1" dirty="0">
                <a:solidFill>
                  <a:schemeClr val="tx1"/>
                </a:solidFill>
                <a:cs typeface="微软雅黑" panose="020B0503020204020204" pitchFamily="34" charset="-122"/>
                <a:sym typeface="+mn-ea"/>
              </a:rPr>
              <a:t>多年的快速发展靠的是改革开放，</a:t>
            </a:r>
            <a:r>
              <a:rPr sz="3200" b="1" dirty="0">
                <a:solidFill>
                  <a:srgbClr val="0070C0"/>
                </a:solidFill>
                <a:cs typeface="微软雅黑" panose="020B0503020204020204" pitchFamily="34" charset="-122"/>
                <a:sym typeface="+mn-ea"/>
              </a:rPr>
              <a:t>未来</a:t>
            </a:r>
            <a:r>
              <a:rPr sz="3200" b="1" dirty="0">
                <a:solidFill>
                  <a:schemeClr val="tx1"/>
                </a:solidFill>
                <a:cs typeface="微软雅黑" panose="020B0503020204020204" pitchFamily="34" charset="-122"/>
                <a:sym typeface="+mn-ea"/>
              </a:rPr>
              <a:t>发展也必须坚定不移地依靠改革开放。</a:t>
            </a:r>
            <a:endParaRPr lang="en-US" sz="3200" b="1" dirty="0">
              <a:solidFill>
                <a:schemeClr val="tx1"/>
              </a:solidFill>
              <a:cs typeface="微软雅黑" panose="020B0503020204020204" pitchFamily="34" charset="-122"/>
              <a:sym typeface="+mn-ea"/>
            </a:endParaRPr>
          </a:p>
          <a:p>
            <a:pPr fontAlgn="auto">
              <a:lnSpc>
                <a:spcPct val="100000"/>
              </a:lnSpc>
              <a:spcBef>
                <a:spcPts val="800"/>
              </a:spcBef>
              <a:defRPr/>
            </a:pPr>
            <a:r>
              <a:rPr lang="en-US" altLang="zh-CN" sz="3200" b="1" kern="0" dirty="0">
                <a:solidFill>
                  <a:schemeClr val="tx1"/>
                </a:solidFill>
                <a:cs typeface="微软雅黑" panose="020B0503020204020204" pitchFamily="34" charset="-122"/>
                <a:sym typeface="Arial" panose="020B0604020202020204" pitchFamily="34" charset="0"/>
              </a:rPr>
              <a:t>(2)</a:t>
            </a:r>
            <a:r>
              <a:rPr lang="zh-CN" altLang="en-US" sz="3200" b="1" kern="0" dirty="0">
                <a:solidFill>
                  <a:schemeClr val="tx1"/>
                </a:solidFill>
                <a:cs typeface="微软雅黑" panose="020B0503020204020204" pitchFamily="34" charset="-122"/>
                <a:sym typeface="Arial" panose="020B0604020202020204" pitchFamily="34" charset="0"/>
              </a:rPr>
              <a:t>进入新时代，我国社会</a:t>
            </a:r>
            <a:r>
              <a:rPr lang="zh-CN" altLang="en-US" sz="3200" b="1" kern="0" dirty="0">
                <a:solidFill>
                  <a:srgbClr val="FF0000"/>
                </a:solidFill>
                <a:cs typeface="微软雅黑" panose="020B0503020204020204" pitchFamily="34" charset="-122"/>
                <a:sym typeface="Arial" panose="020B0604020202020204" pitchFamily="34" charset="0"/>
              </a:rPr>
              <a:t>主要矛盾</a:t>
            </a:r>
            <a:r>
              <a:rPr lang="zh-CN" altLang="en-US" sz="3200" b="1" kern="0" dirty="0">
                <a:solidFill>
                  <a:schemeClr val="tx1"/>
                </a:solidFill>
                <a:cs typeface="微软雅黑" panose="020B0503020204020204" pitchFamily="34" charset="-122"/>
                <a:sym typeface="Arial" panose="020B0604020202020204" pitchFamily="34" charset="0"/>
              </a:rPr>
              <a:t>已经转化为</a:t>
            </a:r>
            <a:r>
              <a:rPr lang="zh-CN" altLang="en-US" sz="3200" b="1" kern="0" dirty="0">
                <a:solidFill>
                  <a:srgbClr val="0070C0"/>
                </a:solidFill>
                <a:cs typeface="微软雅黑" panose="020B0503020204020204" pitchFamily="34" charset="-122"/>
                <a:sym typeface="Arial" panose="020B0604020202020204" pitchFamily="34" charset="0"/>
              </a:rPr>
              <a:t>人民日益增长的美好生活需要和不平衡不充分的发展之间的矛盾</a:t>
            </a:r>
            <a:r>
              <a:rPr lang="zh-CN" altLang="en-US" sz="3200" b="1" kern="0" dirty="0">
                <a:solidFill>
                  <a:schemeClr val="tx1"/>
                </a:solidFill>
                <a:cs typeface="微软雅黑" panose="020B0503020204020204" pitchFamily="34" charset="-122"/>
                <a:sym typeface="Arial" panose="020B0604020202020204" pitchFamily="34" charset="0"/>
              </a:rPr>
              <a:t>。</a:t>
            </a:r>
          </a:p>
          <a:p>
            <a:pPr fontAlgn="auto">
              <a:lnSpc>
                <a:spcPct val="100000"/>
              </a:lnSpc>
              <a:spcBef>
                <a:spcPts val="800"/>
              </a:spcBef>
              <a:defRPr/>
            </a:pPr>
            <a:r>
              <a:rPr lang="en-US" sz="3200" b="1" kern="0" dirty="0">
                <a:solidFill>
                  <a:schemeClr val="tx1"/>
                </a:solidFill>
                <a:cs typeface="微软雅黑" panose="020B0503020204020204" pitchFamily="34" charset="-122"/>
                <a:sym typeface="Arial" panose="020B0604020202020204" pitchFamily="34" charset="0"/>
              </a:rPr>
              <a:t>(3)</a:t>
            </a:r>
            <a:r>
              <a:rPr sz="3200" b="1" kern="0" dirty="0">
                <a:solidFill>
                  <a:schemeClr val="tx1"/>
                </a:solidFill>
                <a:cs typeface="微软雅黑" panose="020B0503020204020204" pitchFamily="34" charset="-122"/>
                <a:sym typeface="Arial" panose="020B0604020202020204" pitchFamily="34" charset="0"/>
              </a:rPr>
              <a:t>中国经济发展进入</a:t>
            </a:r>
            <a:r>
              <a:rPr sz="3200" b="1" kern="0" dirty="0">
                <a:solidFill>
                  <a:srgbClr val="FF0000"/>
                </a:solidFill>
                <a:cs typeface="微软雅黑" panose="020B0503020204020204" pitchFamily="34" charset="-122"/>
                <a:sym typeface="Arial" panose="020B0604020202020204" pitchFamily="34" charset="0"/>
              </a:rPr>
              <a:t>新常态</a:t>
            </a:r>
            <a:r>
              <a:rPr sz="3200" b="1" kern="0" dirty="0">
                <a:solidFill>
                  <a:schemeClr val="tx1"/>
                </a:solidFill>
                <a:cs typeface="微软雅黑" panose="020B0503020204020204" pitchFamily="34" charset="-122"/>
                <a:sym typeface="Arial" panose="020B0604020202020204" pitchFamily="34" charset="0"/>
              </a:rPr>
              <a:t>，已由</a:t>
            </a:r>
            <a:r>
              <a:rPr sz="3200" b="1" kern="0" dirty="0">
                <a:solidFill>
                  <a:srgbClr val="0070C0"/>
                </a:solidFill>
                <a:cs typeface="微软雅黑" panose="020B0503020204020204" pitchFamily="34" charset="-122"/>
                <a:sym typeface="Arial" panose="020B0604020202020204" pitchFamily="34" charset="0"/>
              </a:rPr>
              <a:t>高速增长</a:t>
            </a:r>
            <a:r>
              <a:rPr sz="3200" b="1" kern="0" dirty="0">
                <a:solidFill>
                  <a:schemeClr val="tx1"/>
                </a:solidFill>
                <a:cs typeface="微软雅黑" panose="020B0503020204020204" pitchFamily="34" charset="-122"/>
                <a:sym typeface="Arial" panose="020B0604020202020204" pitchFamily="34" charset="0"/>
              </a:rPr>
              <a:t>阶段转向</a:t>
            </a:r>
            <a:r>
              <a:rPr sz="3200" b="1" kern="0" dirty="0">
                <a:solidFill>
                  <a:srgbClr val="0070C0"/>
                </a:solidFill>
                <a:cs typeface="微软雅黑" panose="020B0503020204020204" pitchFamily="34" charset="-122"/>
                <a:sym typeface="Arial" panose="020B0604020202020204" pitchFamily="34" charset="0"/>
              </a:rPr>
              <a:t>高质量发展</a:t>
            </a:r>
            <a:r>
              <a:rPr sz="3200" b="1" kern="0" dirty="0">
                <a:solidFill>
                  <a:schemeClr val="tx1"/>
                </a:solidFill>
                <a:cs typeface="微软雅黑" panose="020B0503020204020204" pitchFamily="34" charset="-122"/>
                <a:sym typeface="Arial" panose="020B0604020202020204" pitchFamily="34" charset="0"/>
              </a:rPr>
              <a:t>阶段。</a:t>
            </a:r>
          </a:p>
          <a:p>
            <a:pPr fontAlgn="auto">
              <a:lnSpc>
                <a:spcPct val="100000"/>
              </a:lnSpc>
              <a:spcBef>
                <a:spcPts val="800"/>
              </a:spcBef>
              <a:defRPr/>
            </a:pPr>
            <a:r>
              <a:rPr lang="en-US" sz="3200" b="1" dirty="0">
                <a:solidFill>
                  <a:schemeClr val="tx1"/>
                </a:solidFill>
                <a:cs typeface="微软雅黑" panose="020B0503020204020204" pitchFamily="34" charset="-122"/>
                <a:sym typeface="等线" panose="02010600030101010101" pitchFamily="2" charset="-122"/>
              </a:rPr>
              <a:t>(4)</a:t>
            </a:r>
            <a:r>
              <a:rPr sz="3200" b="1" kern="0" dirty="0">
                <a:solidFill>
                  <a:schemeClr val="tx1"/>
                </a:solidFill>
                <a:cs typeface="微软雅黑" panose="020B0503020204020204" pitchFamily="34" charset="-122"/>
                <a:sym typeface="Arial" panose="020B0604020202020204" pitchFamily="34" charset="0"/>
              </a:rPr>
              <a:t>我国经济发展还面临</a:t>
            </a:r>
            <a:r>
              <a:rPr sz="3200" b="1" kern="0" dirty="0">
                <a:solidFill>
                  <a:srgbClr val="0070C0"/>
                </a:solidFill>
                <a:cs typeface="微软雅黑" panose="020B0503020204020204" pitchFamily="34" charset="-122"/>
                <a:sym typeface="Arial" panose="020B0604020202020204" pitchFamily="34" charset="0"/>
              </a:rPr>
              <a:t>区域发展不平衡、城镇化水平不高、城乡发展不平衡不协调</a:t>
            </a:r>
            <a:r>
              <a:rPr sz="3200" b="1" kern="0" dirty="0">
                <a:solidFill>
                  <a:schemeClr val="tx1"/>
                </a:solidFill>
                <a:cs typeface="微软雅黑" panose="020B0503020204020204" pitchFamily="34" charset="-122"/>
                <a:sym typeface="Arial" panose="020B0604020202020204" pitchFamily="34" charset="0"/>
              </a:rPr>
              <a:t>等</a:t>
            </a:r>
            <a:r>
              <a:rPr sz="3200" b="1" kern="0" dirty="0">
                <a:solidFill>
                  <a:srgbClr val="FF0000"/>
                </a:solidFill>
                <a:cs typeface="微软雅黑" panose="020B0503020204020204" pitchFamily="34" charset="-122"/>
                <a:sym typeface="Arial" panose="020B0604020202020204" pitchFamily="34" charset="0"/>
              </a:rPr>
              <a:t>现实挑战</a:t>
            </a:r>
            <a:r>
              <a:rPr sz="3200" b="1" kern="0" dirty="0">
                <a:solidFill>
                  <a:schemeClr val="tx1"/>
                </a:solidFill>
                <a:cs typeface="微软雅黑" panose="020B0503020204020204" pitchFamily="34" charset="-122"/>
                <a:sym typeface="Arial" panose="020B0604020202020204" pitchFamily="34" charset="0"/>
              </a:rPr>
              <a:t>。</a:t>
            </a:r>
          </a:p>
          <a:p>
            <a:pPr fontAlgn="auto">
              <a:lnSpc>
                <a:spcPct val="100000"/>
              </a:lnSpc>
              <a:spcBef>
                <a:spcPts val="800"/>
              </a:spcBef>
              <a:defRPr/>
            </a:pPr>
            <a:r>
              <a:rPr lang="en-US" sz="3200" b="1" dirty="0">
                <a:solidFill>
                  <a:schemeClr val="tx1"/>
                </a:solidFill>
                <a:cs typeface="微软雅黑" panose="020B0503020204020204" pitchFamily="34" charset="-122"/>
                <a:sym typeface="等线" panose="02010600030101010101" pitchFamily="2" charset="-122"/>
              </a:rPr>
              <a:t>(5)</a:t>
            </a:r>
            <a:r>
              <a:rPr sz="3200" b="1" kern="0" dirty="0">
                <a:solidFill>
                  <a:srgbClr val="FF0000"/>
                </a:solidFill>
                <a:cs typeface="微软雅黑" panose="020B0503020204020204" pitchFamily="34" charset="-122"/>
                <a:sym typeface="Arial" panose="020B0604020202020204" pitchFamily="34" charset="0"/>
              </a:rPr>
              <a:t>改革开放是当代中国最鲜明的特色。改革只有进行时，没有完成时。</a:t>
            </a:r>
            <a:endParaRPr lang="zh-CN" altLang="en-US" sz="3200" b="1" kern="0" dirty="0">
              <a:solidFill>
                <a:srgbClr val="FF0000"/>
              </a:solidFill>
              <a:cs typeface="微软雅黑" panose="020B0503020204020204" pitchFamily="34" charset="-122"/>
              <a:sym typeface="Arial" panose="020B0604020202020204" pitchFamily="34" charset="0"/>
            </a:endParaRPr>
          </a:p>
        </p:txBody>
      </p:sp>
      <p:sp>
        <p:nvSpPr>
          <p:cNvPr id="24" name="剪去单角的矩形 23"/>
          <p:cNvSpPr/>
          <p:nvPr>
            <p:custDataLst>
              <p:tags r:id="rId3"/>
            </p:custDataLst>
          </p:nvPr>
        </p:nvSpPr>
        <p:spPr>
          <a:xfrm rot="10800000" flipV="1">
            <a:off x="335280" y="41275"/>
            <a:ext cx="9975850" cy="941705"/>
          </a:xfrm>
          <a:prstGeom prst="snip1Rect">
            <a:avLst>
              <a:gd name="adj" fmla="val 50000"/>
            </a:avLst>
          </a:prstGeom>
          <a:solidFill>
            <a:schemeClr val="accent4">
              <a:lumMod val="20000"/>
              <a:lumOff val="80000"/>
            </a:schemeClr>
          </a:solidFill>
          <a:ln w="9525" cap="flat" cmpd="sng" algn="ctr">
            <a:solidFill>
              <a:srgbClr val="DB2232"/>
            </a:solidFill>
            <a:prstDash val="solid"/>
            <a:round/>
            <a:headEnd type="none" w="med" len="med"/>
            <a:tailEnd type="none" w="med" len="med"/>
          </a:ln>
        </p:spPr>
        <p:txBody>
          <a:bodyPr lIns="91440" tIns="45720" rIns="91440" bIns="45720"/>
          <a:lstStyle/>
          <a:p>
            <a:pPr>
              <a:defRPr/>
            </a:pPr>
            <a:r>
              <a:rPr lang="en-US" altLang="zh-CN" sz="3600" b="1" dirty="0">
                <a:solidFill>
                  <a:srgbClr val="C00000"/>
                </a:solidFill>
                <a:latin typeface="微软雅黑" panose="020B0503020204020204" pitchFamily="34" charset="-122"/>
                <a:ea typeface="微软雅黑" panose="020B0503020204020204" pitchFamily="34" charset="-122"/>
              </a:rPr>
              <a:t>8.</a:t>
            </a:r>
            <a:r>
              <a:rPr lang="zh-CN" altLang="en-US" sz="3600" b="1" dirty="0">
                <a:solidFill>
                  <a:srgbClr val="C00000"/>
                </a:solidFill>
                <a:latin typeface="微软雅黑" panose="020B0503020204020204" pitchFamily="34" charset="-122"/>
                <a:ea typeface="微软雅黑" panose="020B0503020204020204" pitchFamily="34" charset="-122"/>
              </a:rPr>
              <a:t>我国为什么要坚持全面深化改革</a:t>
            </a:r>
            <a:r>
              <a:rPr lang="zh-CN" altLang="en-US" sz="3600" b="1" dirty="0">
                <a:solidFill>
                  <a:srgbClr val="C00000"/>
                </a:solidFill>
                <a:latin typeface="微软雅黑" panose="020B0503020204020204" pitchFamily="34" charset="-122"/>
                <a:ea typeface="微软雅黑" panose="020B0503020204020204" pitchFamily="34" charset="-122"/>
                <a:sym typeface="+mn-ea"/>
              </a:rPr>
              <a:t>？</a:t>
            </a:r>
            <a:r>
              <a:rPr lang="en-US" altLang="zh-CN" sz="3600" b="1" dirty="0">
                <a:solidFill>
                  <a:srgbClr val="C00000"/>
                </a:solidFill>
                <a:latin typeface="微软雅黑" panose="020B0503020204020204" pitchFamily="34" charset="-122"/>
                <a:ea typeface="微软雅黑" panose="020B0503020204020204" pitchFamily="34" charset="-122"/>
                <a:sym typeface="+mn-ea"/>
              </a:rPr>
              <a:t>P9-11</a:t>
            </a: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checker/>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p:cTn id="12" dur="500"/>
                                        <p:tgtEl>
                                          <p:spTgt spid="10">
                                            <p:txEl>
                                              <p:pRg st="1" end="1"/>
                                            </p:txEl>
                                          </p:spTgt>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p:cTn id="17" dur="500"/>
                                        <p:tgtEl>
                                          <p:spTgt spid="10">
                                            <p:txEl>
                                              <p:pRg st="2" end="2"/>
                                            </p:txEl>
                                          </p:spTgt>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p:cTn id="22" dur="500"/>
                                        <p:tgtEl>
                                          <p:spTgt spid="10">
                                            <p:txEl>
                                              <p:pRg st="3" end="3"/>
                                            </p:txEl>
                                          </p:spTgt>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blinds(horizontal)">
                                      <p:cBhvr>
                                        <p:cTn id="27"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custDataLst>
              <p:tags r:id="rId1"/>
            </p:custDataLst>
          </p:nvPr>
        </p:nvCxnSpPr>
        <p:spPr>
          <a:xfrm>
            <a:off x="1" y="1028733"/>
            <a:ext cx="1219200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剪去单角的矩形 10"/>
          <p:cNvSpPr/>
          <p:nvPr>
            <p:custDataLst>
              <p:tags r:id="rId2"/>
            </p:custDataLst>
          </p:nvPr>
        </p:nvSpPr>
        <p:spPr>
          <a:xfrm rot="10800000" flipV="1">
            <a:off x="156845" y="92710"/>
            <a:ext cx="11846560" cy="812800"/>
          </a:xfrm>
          <a:prstGeom prst="snip1Rect">
            <a:avLst>
              <a:gd name="adj" fmla="val 50000"/>
            </a:avLst>
          </a:prstGeom>
          <a:solidFill>
            <a:schemeClr val="accent4">
              <a:lumMod val="20000"/>
              <a:lumOff val="80000"/>
            </a:schemeClr>
          </a:solidFill>
          <a:ln w="9525" cap="flat" cmpd="sng" algn="ctr">
            <a:solidFill>
              <a:srgbClr val="DB2232"/>
            </a:solidFill>
            <a:prstDash val="solid"/>
            <a:round/>
            <a:headEnd type="none" w="med" len="med"/>
            <a:tailEnd type="none" w="med" len="med"/>
          </a:ln>
        </p:spPr>
        <p:txBody>
          <a:bodyPr lIns="91440" tIns="45720" rIns="91440" bIns="45720"/>
          <a:lstStyle/>
          <a:p>
            <a:pPr>
              <a:defRPr/>
            </a:pPr>
            <a:r>
              <a:rPr lang="en-US" altLang="zh-CN" sz="3600" b="1" dirty="0">
                <a:solidFill>
                  <a:schemeClr val="tx1"/>
                </a:solidFill>
                <a:latin typeface="微软雅黑" panose="020B0503020204020204" pitchFamily="34" charset="-122"/>
                <a:ea typeface="微软雅黑" panose="020B0503020204020204" pitchFamily="34" charset="-122"/>
                <a:sym typeface="+mn-ea"/>
              </a:rPr>
              <a:t>9</a:t>
            </a:r>
            <a:r>
              <a:rPr lang="zh-CN" altLang="en-US" sz="3600" b="1" dirty="0">
                <a:solidFill>
                  <a:schemeClr val="tx1"/>
                </a:solidFill>
                <a:latin typeface="微软雅黑" panose="020B0503020204020204" pitchFamily="34" charset="-122"/>
                <a:ea typeface="微软雅黑" panose="020B0503020204020204" pitchFamily="34" charset="-122"/>
                <a:sym typeface="+mn-ea"/>
              </a:rPr>
              <a:t>、如何应对全面深化改革的挑战？</a:t>
            </a:r>
            <a:r>
              <a:rPr lang="en-US" altLang="zh-CN" sz="3600" b="1" dirty="0">
                <a:solidFill>
                  <a:schemeClr val="tx1"/>
                </a:solidFill>
                <a:latin typeface="微软雅黑" panose="020B0503020204020204" pitchFamily="34" charset="-122"/>
                <a:ea typeface="微软雅黑" panose="020B0503020204020204" pitchFamily="34" charset="-122"/>
                <a:sym typeface="+mn-ea"/>
              </a:rPr>
              <a:t>P9-11</a:t>
            </a:r>
            <a:endParaRPr lang="en-US" altLang="zh-CN" sz="3600" b="1" noProof="1">
              <a:solidFill>
                <a:schemeClr val="tx1"/>
              </a:solidFill>
              <a:latin typeface="微软雅黑" panose="020B0503020204020204" pitchFamily="34" charset="-122"/>
              <a:ea typeface="微软雅黑" panose="020B0503020204020204" pitchFamily="34" charset="-122"/>
              <a:cs typeface="+mn-ea"/>
              <a:sym typeface="+mn-ea"/>
            </a:endParaRPr>
          </a:p>
          <a:p>
            <a:pPr>
              <a:defRPr/>
            </a:pPr>
            <a:endParaRPr lang="en-US" altLang="zh-CN" sz="3600" b="1" noProof="1">
              <a:solidFill>
                <a:schemeClr val="tx1"/>
              </a:solidFill>
              <a:latin typeface="微软雅黑" panose="020B0503020204020204" pitchFamily="34" charset="-122"/>
              <a:ea typeface="微软雅黑" panose="020B0503020204020204" pitchFamily="34" charset="-122"/>
              <a:cs typeface="+mn-ea"/>
              <a:sym typeface="+mn-ea"/>
            </a:endParaRPr>
          </a:p>
        </p:txBody>
      </p:sp>
      <p:cxnSp>
        <p:nvCxnSpPr>
          <p:cNvPr id="14" name="直接连接符 13"/>
          <p:cNvCxnSpPr/>
          <p:nvPr>
            <p:custDataLst>
              <p:tags r:id="rId3"/>
            </p:custDataLst>
          </p:nvPr>
        </p:nvCxnSpPr>
        <p:spPr bwMode="auto">
          <a:xfrm>
            <a:off x="1177211" y="-862137"/>
            <a:ext cx="4459265" cy="0"/>
          </a:xfrm>
          <a:prstGeom prst="line">
            <a:avLst/>
          </a:prstGeom>
          <a:ln>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2" name="标题 1"/>
          <p:cNvSpPr txBox="1"/>
          <p:nvPr>
            <p:custDataLst>
              <p:tags r:id="rId4"/>
            </p:custDataLst>
          </p:nvPr>
        </p:nvSpPr>
        <p:spPr>
          <a:xfrm>
            <a:off x="0" y="1441811"/>
            <a:ext cx="12003077" cy="581025"/>
          </a:xfrm>
          <a:prstGeom prst="rect">
            <a:avLst/>
          </a:prstGeom>
          <a:noFill/>
          <a:ln w="19050" cmpd="sng">
            <a:noFill/>
            <a:bevel/>
          </a:ln>
          <a:extLst>
            <a:ext uri="{909E8E84-426E-40DD-AFC4-6F175D3DCCD1}">
              <a14:hiddenFill xmlns:a14="http://schemas.microsoft.com/office/drawing/2010/main">
                <a:solidFill>
                  <a:srgbClr val="FFFFFF"/>
                </a:solidFill>
              </a14:hiddenFill>
            </a:ext>
          </a:extLst>
        </p:spPr>
        <p:txBody>
          <a:bodyPr vert="horz" wrap="square" lIns="89350" tIns="44676" rIns="89350" bIns="44676"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stStyle>
          <a:p>
            <a:pPr>
              <a:lnSpc>
                <a:spcPct val="100000"/>
              </a:lnSpc>
              <a:defRPr/>
            </a:pPr>
            <a:r>
              <a:rPr lang="en-US" altLang="zh-CN" sz="3200" b="1" kern="0" dirty="0">
                <a:solidFill>
                  <a:schemeClr val="tx1"/>
                </a:solidFill>
                <a:cs typeface="+mn-ea"/>
                <a:sym typeface="Arial" panose="020B0604020202020204" pitchFamily="34" charset="0"/>
              </a:rPr>
              <a:t>(1)</a:t>
            </a:r>
            <a:r>
              <a:rPr lang="zh-CN" altLang="en-US" sz="3200" b="1" kern="0" dirty="0">
                <a:solidFill>
                  <a:schemeClr val="tx1"/>
                </a:solidFill>
                <a:cs typeface="+mn-ea"/>
                <a:sym typeface="Arial" panose="020B0604020202020204" pitchFamily="34" charset="0"/>
              </a:rPr>
              <a:t>将改革进行到底，开启全面深化改革的新征程。</a:t>
            </a:r>
          </a:p>
        </p:txBody>
      </p:sp>
      <p:sp>
        <p:nvSpPr>
          <p:cNvPr id="13" name="标题 1"/>
          <p:cNvSpPr txBox="1"/>
          <p:nvPr>
            <p:custDataLst>
              <p:tags r:id="rId5"/>
            </p:custDataLst>
          </p:nvPr>
        </p:nvSpPr>
        <p:spPr>
          <a:xfrm>
            <a:off x="-638" y="2342346"/>
            <a:ext cx="12003076" cy="1073785"/>
          </a:xfrm>
          <a:prstGeom prst="rect">
            <a:avLst/>
          </a:prstGeom>
          <a:noFill/>
          <a:ln w="19050" cmpd="sng">
            <a:noFill/>
            <a:bevel/>
          </a:ln>
          <a:extLst>
            <a:ext uri="{909E8E84-426E-40DD-AFC4-6F175D3DCCD1}">
              <a14:hiddenFill xmlns:a14="http://schemas.microsoft.com/office/drawing/2010/main">
                <a:solidFill>
                  <a:srgbClr val="FFFFFF"/>
                </a:solidFill>
              </a14:hiddenFill>
            </a:ext>
          </a:extLst>
        </p:spPr>
        <p:txBody>
          <a:bodyPr vert="horz" wrap="square" lIns="89350" tIns="44676" rIns="89350" bIns="44676"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stStyle>
          <a:p>
            <a:pPr>
              <a:lnSpc>
                <a:spcPct val="100000"/>
              </a:lnSpc>
              <a:defRPr/>
            </a:pPr>
            <a:r>
              <a:rPr lang="en-US" altLang="zh-CN" sz="3200" b="1" kern="0" dirty="0">
                <a:solidFill>
                  <a:schemeClr val="tx1"/>
                </a:solidFill>
                <a:cs typeface="+mn-ea"/>
                <a:sym typeface="Arial" panose="020B0604020202020204" pitchFamily="34" charset="0"/>
              </a:rPr>
              <a:t>(2)</a:t>
            </a:r>
            <a:r>
              <a:rPr lang="zh-CN" altLang="en-US" sz="3200" b="1" kern="0" dirty="0">
                <a:solidFill>
                  <a:schemeClr val="tx1"/>
                </a:solidFill>
                <a:cs typeface="+mn-ea"/>
                <a:sym typeface="Arial" panose="020B0604020202020204" pitchFamily="34" charset="0"/>
              </a:rPr>
              <a:t>转变</a:t>
            </a:r>
            <a:r>
              <a:rPr lang="zh-CN" altLang="en-US" sz="3200" b="1" u="sng" kern="0" dirty="0">
                <a:solidFill>
                  <a:srgbClr val="0070C0"/>
                </a:solidFill>
                <a:cs typeface="+mn-ea"/>
                <a:sym typeface="Arial" panose="020B0604020202020204" pitchFamily="34" charset="0"/>
              </a:rPr>
              <a:t>发展方式</a:t>
            </a:r>
            <a:r>
              <a:rPr lang="zh-CN" altLang="en-US" sz="3200" b="1" kern="0" dirty="0">
                <a:solidFill>
                  <a:schemeClr val="tx1"/>
                </a:solidFill>
                <a:cs typeface="+mn-ea"/>
                <a:sym typeface="Arial" panose="020B0604020202020204" pitchFamily="34" charset="0"/>
              </a:rPr>
              <a:t>，优化</a:t>
            </a:r>
            <a:r>
              <a:rPr lang="zh-CN" altLang="en-US" sz="3200" b="1" u="sng" kern="0" dirty="0">
                <a:solidFill>
                  <a:srgbClr val="0070C0"/>
                </a:solidFill>
                <a:cs typeface="+mn-ea"/>
                <a:sym typeface="Arial" panose="020B0604020202020204" pitchFamily="34" charset="0"/>
              </a:rPr>
              <a:t>经济结构</a:t>
            </a:r>
            <a:r>
              <a:rPr lang="zh-CN" altLang="en-US" sz="3200" b="1" kern="0" dirty="0">
                <a:solidFill>
                  <a:schemeClr val="tx1"/>
                </a:solidFill>
                <a:cs typeface="+mn-ea"/>
                <a:sym typeface="Arial" panose="020B0604020202020204" pitchFamily="34" charset="0"/>
              </a:rPr>
              <a:t>，转换</a:t>
            </a:r>
            <a:r>
              <a:rPr lang="zh-CN" altLang="en-US" sz="3200" b="1" u="sng" kern="0" dirty="0">
                <a:solidFill>
                  <a:srgbClr val="0070C0"/>
                </a:solidFill>
                <a:cs typeface="+mn-ea"/>
                <a:sym typeface="Arial" panose="020B0604020202020204" pitchFamily="34" charset="0"/>
              </a:rPr>
              <a:t>增长动力</a:t>
            </a:r>
            <a:r>
              <a:rPr lang="zh-CN" altLang="en-US" sz="3200" b="1" kern="0" dirty="0">
                <a:solidFill>
                  <a:schemeClr val="tx1"/>
                </a:solidFill>
                <a:cs typeface="+mn-ea"/>
                <a:sym typeface="Arial" panose="020B0604020202020204" pitchFamily="34" charset="0"/>
              </a:rPr>
              <a:t>，建设现代化</a:t>
            </a:r>
            <a:r>
              <a:rPr lang="zh-CN" altLang="en-US" sz="3200" b="1" u="sng" kern="0" dirty="0">
                <a:solidFill>
                  <a:srgbClr val="0070C0"/>
                </a:solidFill>
                <a:cs typeface="+mn-ea"/>
                <a:sym typeface="Arial" panose="020B0604020202020204" pitchFamily="34" charset="0"/>
              </a:rPr>
              <a:t>经济体系</a:t>
            </a:r>
            <a:r>
              <a:rPr lang="zh-CN" altLang="en-US" sz="3200" b="1" kern="0" dirty="0">
                <a:solidFill>
                  <a:schemeClr val="tx1"/>
                </a:solidFill>
                <a:cs typeface="+mn-ea"/>
                <a:sym typeface="Arial" panose="020B0604020202020204" pitchFamily="34" charset="0"/>
              </a:rPr>
              <a:t>。</a:t>
            </a:r>
          </a:p>
        </p:txBody>
      </p:sp>
      <p:sp>
        <p:nvSpPr>
          <p:cNvPr id="15" name="标题 1"/>
          <p:cNvSpPr txBox="1"/>
          <p:nvPr>
            <p:custDataLst>
              <p:tags r:id="rId6"/>
            </p:custDataLst>
          </p:nvPr>
        </p:nvSpPr>
        <p:spPr>
          <a:xfrm>
            <a:off x="-2131" y="3623194"/>
            <a:ext cx="12003935" cy="1073785"/>
          </a:xfrm>
          <a:prstGeom prst="rect">
            <a:avLst/>
          </a:prstGeom>
          <a:noFill/>
          <a:ln w="19050" cmpd="sng">
            <a:noFill/>
            <a:bevel/>
          </a:ln>
          <a:extLst>
            <a:ext uri="{909E8E84-426E-40DD-AFC4-6F175D3DCCD1}">
              <a14:hiddenFill xmlns:a14="http://schemas.microsoft.com/office/drawing/2010/main">
                <a:solidFill>
                  <a:srgbClr val="FFFFFF"/>
                </a:solidFill>
              </a14:hiddenFill>
            </a:ext>
          </a:extLst>
        </p:spPr>
        <p:txBody>
          <a:bodyPr vert="horz" wrap="square" lIns="89350" tIns="44676" rIns="89350" bIns="44676"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stStyle>
          <a:p>
            <a:pPr>
              <a:lnSpc>
                <a:spcPct val="100000"/>
              </a:lnSpc>
              <a:defRPr/>
            </a:pPr>
            <a:r>
              <a:rPr lang="en-US" altLang="zh-CN" sz="3200" b="1" kern="0" dirty="0">
                <a:solidFill>
                  <a:schemeClr val="tx1"/>
                </a:solidFill>
                <a:cs typeface="+mn-ea"/>
                <a:sym typeface="Arial" panose="020B0604020202020204" pitchFamily="34" charset="0"/>
              </a:rPr>
              <a:t>(3)</a:t>
            </a:r>
            <a:r>
              <a:rPr lang="zh-CN" altLang="en-US" sz="3200" b="1" kern="0" dirty="0">
                <a:solidFill>
                  <a:schemeClr val="tx1"/>
                </a:solidFill>
                <a:cs typeface="+mn-ea"/>
                <a:sym typeface="Arial" panose="020B0604020202020204" pitchFamily="34" charset="0"/>
              </a:rPr>
              <a:t>促进</a:t>
            </a:r>
            <a:r>
              <a:rPr lang="zh-CN" altLang="en-US" sz="3200" b="1" u="sng" kern="0" dirty="0">
                <a:solidFill>
                  <a:srgbClr val="0070C0"/>
                </a:solidFill>
                <a:cs typeface="+mn-ea"/>
                <a:sym typeface="Arial" panose="020B0604020202020204" pitchFamily="34" charset="0"/>
              </a:rPr>
              <a:t>区域协调发展</a:t>
            </a:r>
            <a:r>
              <a:rPr lang="zh-CN" altLang="en-US" sz="3200" b="1" kern="0" dirty="0">
                <a:solidFill>
                  <a:schemeClr val="tx1"/>
                </a:solidFill>
                <a:cs typeface="+mn-ea"/>
                <a:sym typeface="Arial" panose="020B0604020202020204" pitchFamily="34" charset="0"/>
              </a:rPr>
              <a:t>，坚持中国特色</a:t>
            </a:r>
            <a:r>
              <a:rPr lang="zh-CN" altLang="en-US" sz="3200" b="1" u="sng" kern="0" dirty="0">
                <a:solidFill>
                  <a:srgbClr val="0070C0"/>
                </a:solidFill>
                <a:cs typeface="+mn-ea"/>
                <a:sym typeface="Arial" panose="020B0604020202020204" pitchFamily="34" charset="0"/>
              </a:rPr>
              <a:t>新型城镇化道路</a:t>
            </a:r>
            <a:r>
              <a:rPr lang="zh-CN" altLang="en-US" sz="3200" b="1" kern="0" dirty="0">
                <a:solidFill>
                  <a:schemeClr val="tx1"/>
                </a:solidFill>
                <a:cs typeface="+mn-ea"/>
                <a:sym typeface="Arial" panose="020B0604020202020204" pitchFamily="34" charset="0"/>
              </a:rPr>
              <a:t>，推动</a:t>
            </a:r>
            <a:r>
              <a:rPr lang="zh-CN" altLang="en-US" sz="3200" b="1" u="sng" kern="0" dirty="0">
                <a:solidFill>
                  <a:srgbClr val="0070C0"/>
                </a:solidFill>
                <a:cs typeface="+mn-ea"/>
                <a:sym typeface="Arial" panose="020B0604020202020204" pitchFamily="34" charset="0"/>
              </a:rPr>
              <a:t>城乡发展一体化</a:t>
            </a:r>
            <a:r>
              <a:rPr lang="zh-CN" altLang="en-US" sz="3200" b="1" kern="0" dirty="0">
                <a:solidFill>
                  <a:schemeClr val="tx1"/>
                </a:solidFill>
                <a:cs typeface="+mn-ea"/>
                <a:sym typeface="Arial" panose="020B0604020202020204" pitchFamily="34" charset="0"/>
              </a:rPr>
              <a:t>。</a:t>
            </a:r>
          </a:p>
        </p:txBody>
      </p:sp>
      <p:sp>
        <p:nvSpPr>
          <p:cNvPr id="16" name="标题 1"/>
          <p:cNvSpPr txBox="1"/>
          <p:nvPr>
            <p:custDataLst>
              <p:tags r:id="rId7"/>
            </p:custDataLst>
          </p:nvPr>
        </p:nvSpPr>
        <p:spPr>
          <a:xfrm>
            <a:off x="-861" y="4903695"/>
            <a:ext cx="12003933" cy="1073785"/>
          </a:xfrm>
          <a:prstGeom prst="rect">
            <a:avLst/>
          </a:prstGeom>
          <a:noFill/>
          <a:ln w="19050" cmpd="sng">
            <a:noFill/>
            <a:bevel/>
          </a:ln>
          <a:extLst>
            <a:ext uri="{909E8E84-426E-40DD-AFC4-6F175D3DCCD1}">
              <a14:hiddenFill xmlns:a14="http://schemas.microsoft.com/office/drawing/2010/main">
                <a:solidFill>
                  <a:srgbClr val="FFFFFF"/>
                </a:solidFill>
              </a14:hiddenFill>
            </a:ext>
          </a:extLst>
        </p:spPr>
        <p:txBody>
          <a:bodyPr vert="horz" wrap="square" lIns="89350" tIns="44676" rIns="89350" bIns="44676"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stStyle>
          <a:p>
            <a:pPr fontAlgn="auto">
              <a:lnSpc>
                <a:spcPct val="100000"/>
              </a:lnSpc>
              <a:defRPr/>
            </a:pPr>
            <a:r>
              <a:rPr lang="en-US" altLang="zh-CN" sz="3200" b="1" dirty="0">
                <a:solidFill>
                  <a:schemeClr val="tx1"/>
                </a:solidFill>
                <a:sym typeface="+mn-ea"/>
              </a:rPr>
              <a:t>(4)</a:t>
            </a:r>
            <a:r>
              <a:rPr lang="zh-CN" altLang="en-US" sz="3200" b="1" noProof="1">
                <a:solidFill>
                  <a:schemeClr val="tx1"/>
                </a:solidFill>
                <a:sym typeface="宋体" panose="02010600030101010101" pitchFamily="2" charset="-122"/>
              </a:rPr>
              <a:t>全社会不断弘扬与时俱进、锐意进取、勤于探索、勇于实践的</a:t>
            </a:r>
            <a:r>
              <a:rPr lang="zh-CN" altLang="en-US" sz="3200" b="1" u="sng" noProof="1">
                <a:solidFill>
                  <a:srgbClr val="0070C0"/>
                </a:solidFill>
                <a:sym typeface="宋体" panose="02010600030101010101" pitchFamily="2" charset="-122"/>
              </a:rPr>
              <a:t>改革创新精神</a:t>
            </a:r>
            <a:r>
              <a:rPr lang="zh-CN" altLang="en-US" sz="3200" b="1" noProof="1">
                <a:solidFill>
                  <a:schemeClr val="tx1"/>
                </a:solidFill>
                <a:sym typeface="宋体" panose="02010600030101010101" pitchFamily="2" charset="-122"/>
              </a:rPr>
              <a:t>。</a:t>
            </a:r>
            <a:endParaRPr lang="en-US" altLang="zh-CN" sz="3200" b="1" noProof="1">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checker/>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Rectangle 9"/>
          <p:cNvSpPr/>
          <p:nvPr>
            <p:custDataLst>
              <p:tags r:id="rId1"/>
            </p:custDataLst>
          </p:nvPr>
        </p:nvSpPr>
        <p:spPr>
          <a:xfrm>
            <a:off x="96520" y="1465355"/>
            <a:ext cx="12095480" cy="3926840"/>
          </a:xfrm>
          <a:prstGeom prst="rect">
            <a:avLst/>
          </a:prstGeom>
          <a:noFill/>
          <a:ln w="9525">
            <a:noFill/>
          </a:ln>
        </p:spPr>
        <p:txBody>
          <a:bodyPr wrap="square" anchor="ctr">
            <a:spAutoFit/>
          </a:bodyPr>
          <a:lstStyle/>
          <a:p>
            <a:pPr indent="304800" eaLnBrk="0" fontAlgn="auto" hangingPunct="0">
              <a:spcBef>
                <a:spcPts val="1000"/>
              </a:spcBef>
            </a:pPr>
            <a:r>
              <a:rPr lang="en-US" altLang="zh-CN" sz="3735" b="1" dirty="0">
                <a:solidFill>
                  <a:schemeClr val="tx1"/>
                </a:solidFill>
                <a:latin typeface="微软雅黑" panose="020B0503020204020204" pitchFamily="34" charset="-122"/>
                <a:ea typeface="微软雅黑" panose="020B0503020204020204" pitchFamily="34" charset="-122"/>
              </a:rPr>
              <a:t>(1)</a:t>
            </a:r>
            <a:r>
              <a:rPr lang="zh-CN" altLang="en-US" sz="3735" b="1" dirty="0">
                <a:solidFill>
                  <a:srgbClr val="0070C0"/>
                </a:solidFill>
                <a:latin typeface="微软雅黑" panose="020B0503020204020204" pitchFamily="34" charset="-122"/>
                <a:ea typeface="微软雅黑" panose="020B0503020204020204" pitchFamily="34" charset="-122"/>
              </a:rPr>
              <a:t>衡量一个社会的文明程度</a:t>
            </a:r>
            <a:r>
              <a:rPr lang="zh-CN" altLang="en-US" sz="3735" b="1" dirty="0">
                <a:latin typeface="微软雅黑" panose="020B0503020204020204" pitchFamily="34" charset="-122"/>
                <a:ea typeface="微软雅黑" panose="020B0503020204020204" pitchFamily="34" charset="-122"/>
              </a:rPr>
              <a:t>，不仅要看经济发展，而且要看发展成果是否惠及全体人民，人民的合法权益是否得到切实保障。</a:t>
            </a:r>
          </a:p>
          <a:p>
            <a:pPr indent="304800" eaLnBrk="0" fontAlgn="auto" hangingPunct="0">
              <a:spcBef>
                <a:spcPts val="1000"/>
              </a:spcBef>
            </a:pPr>
            <a:r>
              <a:rPr lang="en-US" altLang="zh-CN" sz="3735" b="1" dirty="0">
                <a:latin typeface="微软雅黑" panose="020B0503020204020204" pitchFamily="34" charset="-122"/>
                <a:ea typeface="微软雅黑" panose="020B0503020204020204" pitchFamily="34" charset="-122"/>
              </a:rPr>
              <a:t>(2)</a:t>
            </a:r>
            <a:r>
              <a:rPr lang="zh-CN" altLang="en-US" sz="3735" b="1" dirty="0">
                <a:latin typeface="微软雅黑" panose="020B0503020204020204" pitchFamily="34" charset="-122"/>
                <a:ea typeface="微软雅黑" panose="020B0503020204020204" pitchFamily="34" charset="-122"/>
              </a:rPr>
              <a:t>党和政府坚持以</a:t>
            </a:r>
            <a:r>
              <a:rPr lang="zh-CN" altLang="en-US" sz="3735" b="1" dirty="0">
                <a:solidFill>
                  <a:srgbClr val="0070C0"/>
                </a:solidFill>
                <a:latin typeface="微软雅黑" panose="020B0503020204020204" pitchFamily="34" charset="-122"/>
                <a:ea typeface="微软雅黑" panose="020B0503020204020204" pitchFamily="34" charset="-122"/>
              </a:rPr>
              <a:t>人民为中心</a:t>
            </a:r>
            <a:r>
              <a:rPr lang="zh-CN" altLang="en-US" sz="3735" b="1" dirty="0">
                <a:latin typeface="微软雅黑" panose="020B0503020204020204" pitchFamily="34" charset="-122"/>
                <a:ea typeface="微软雅黑" panose="020B0503020204020204" pitchFamily="34" charset="-122"/>
              </a:rPr>
              <a:t>的发展思想。</a:t>
            </a:r>
          </a:p>
          <a:p>
            <a:pPr indent="304800" eaLnBrk="0" fontAlgn="auto" hangingPunct="0">
              <a:spcBef>
                <a:spcPts val="1000"/>
              </a:spcBef>
            </a:pPr>
            <a:r>
              <a:rPr lang="en-US" altLang="zh-CN" sz="3735" b="1" dirty="0">
                <a:latin typeface="微软雅黑" panose="020B0503020204020204" pitchFamily="34" charset="-122"/>
                <a:ea typeface="微软雅黑" panose="020B0503020204020204" pitchFamily="34" charset="-122"/>
              </a:rPr>
              <a:t>(3)</a:t>
            </a:r>
            <a:r>
              <a:rPr lang="zh-CN" altLang="en-US" sz="3735" b="1" dirty="0">
                <a:latin typeface="微软雅黑" panose="020B0503020204020204" pitchFamily="34" charset="-122"/>
                <a:ea typeface="微软雅黑" panose="020B0503020204020204" pitchFamily="34" charset="-122"/>
              </a:rPr>
              <a:t>人民对美好生活的向往，就是党的</a:t>
            </a:r>
            <a:r>
              <a:rPr lang="zh-CN" altLang="en-US" sz="3735" b="1" dirty="0">
                <a:solidFill>
                  <a:srgbClr val="0070C0"/>
                </a:solidFill>
                <a:latin typeface="微软雅黑" panose="020B0503020204020204" pitchFamily="34" charset="-122"/>
                <a:ea typeface="微软雅黑" panose="020B0503020204020204" pitchFamily="34" charset="-122"/>
              </a:rPr>
              <a:t>奋斗目标</a:t>
            </a:r>
            <a:r>
              <a:rPr lang="zh-CN" altLang="en-US" sz="3735" b="1" dirty="0">
                <a:latin typeface="微软雅黑" panose="020B0503020204020204" pitchFamily="34" charset="-122"/>
                <a:ea typeface="微软雅黑" panose="020B0503020204020204" pitchFamily="34" charset="-122"/>
              </a:rPr>
              <a:t>。</a:t>
            </a:r>
          </a:p>
          <a:p>
            <a:pPr indent="304800" eaLnBrk="0" fontAlgn="auto" hangingPunct="0">
              <a:spcBef>
                <a:spcPts val="1000"/>
              </a:spcBef>
            </a:pPr>
            <a:r>
              <a:rPr lang="en-US" altLang="zh-CN" sz="3735" b="1" dirty="0">
                <a:latin typeface="微软雅黑" panose="020B0503020204020204" pitchFamily="34" charset="-122"/>
                <a:ea typeface="微软雅黑" panose="020B0503020204020204" pitchFamily="34" charset="-122"/>
                <a:sym typeface="+mn-ea"/>
              </a:rPr>
              <a:t>(4)</a:t>
            </a:r>
            <a:r>
              <a:rPr lang="zh-CN" altLang="en-US" sz="3735" b="1" dirty="0">
                <a:latin typeface="微软雅黑" panose="020B0503020204020204" pitchFamily="34" charset="-122"/>
                <a:ea typeface="微软雅黑" panose="020B0503020204020204" pitchFamily="34" charset="-122"/>
              </a:rPr>
              <a:t>发展的</a:t>
            </a:r>
            <a:r>
              <a:rPr lang="zh-CN" altLang="en-US" sz="3735" b="1" dirty="0">
                <a:solidFill>
                  <a:srgbClr val="0070C0"/>
                </a:solidFill>
                <a:latin typeface="微软雅黑" panose="020B0503020204020204" pitchFamily="34" charset="-122"/>
                <a:ea typeface="微软雅黑" panose="020B0503020204020204" pitchFamily="34" charset="-122"/>
              </a:rPr>
              <a:t>根本目的</a:t>
            </a:r>
            <a:r>
              <a:rPr lang="zh-CN" altLang="en-US" sz="3735" b="1" dirty="0">
                <a:latin typeface="微软雅黑" panose="020B0503020204020204" pitchFamily="34" charset="-122"/>
                <a:ea typeface="微软雅黑" panose="020B0503020204020204" pitchFamily="34" charset="-122"/>
              </a:rPr>
              <a:t>增进民生福祉。</a:t>
            </a:r>
          </a:p>
        </p:txBody>
      </p:sp>
      <p:sp>
        <p:nvSpPr>
          <p:cNvPr id="4" name="文本框 3"/>
          <p:cNvSpPr txBox="1"/>
          <p:nvPr>
            <p:custDataLst>
              <p:tags r:id="rId2"/>
            </p:custDataLst>
          </p:nvPr>
        </p:nvSpPr>
        <p:spPr>
          <a:xfrm>
            <a:off x="336127" y="503767"/>
            <a:ext cx="11601253" cy="769441"/>
          </a:xfrm>
          <a:prstGeom prst="rect">
            <a:avLst/>
          </a:prstGeom>
          <a:noFill/>
        </p:spPr>
        <p:txBody>
          <a:bodyPr wrap="none" rtlCol="0" anchor="t">
            <a:spAutoFit/>
          </a:bodyPr>
          <a:lstStyle/>
          <a:p>
            <a:r>
              <a:rPr lang="en-US" altLang="zh-CN" sz="4400" b="1"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10</a:t>
            </a:r>
            <a:r>
              <a:rPr lang="zh-CN" altLang="en-US" sz="4400" b="1"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、党和政府为什么要</a:t>
            </a:r>
            <a:r>
              <a:rPr lang="zh-CN" altLang="en-US" sz="4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让人民共享发展成果</a:t>
            </a:r>
            <a:r>
              <a:rPr lang="zh-CN" altLang="en-US" sz="4400" b="1"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29">
                                            <p:txEl>
                                              <p:pRg st="0" end="0"/>
                                            </p:txEl>
                                          </p:spTgt>
                                        </p:tgtEl>
                                        <p:attrNameLst>
                                          <p:attrName>style.visibility</p:attrName>
                                        </p:attrNameLst>
                                      </p:cBhvr>
                                      <p:to>
                                        <p:strVal val="visible"/>
                                      </p:to>
                                    </p:set>
                                    <p:animEffect transition="in" filter="blinds(horizontal)">
                                      <p:cBhvr>
                                        <p:cTn id="7" dur="500"/>
                                        <p:tgtEl>
                                          <p:spTgt spid="5129">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129">
                                            <p:txEl>
                                              <p:pRg st="1" end="1"/>
                                            </p:txEl>
                                          </p:spTgt>
                                        </p:tgtEl>
                                        <p:attrNameLst>
                                          <p:attrName>style.visibility</p:attrName>
                                        </p:attrNameLst>
                                      </p:cBhvr>
                                      <p:to>
                                        <p:strVal val="visible"/>
                                      </p:to>
                                    </p:set>
                                    <p:animEffect transition="in" filter="blinds(horizontal)">
                                      <p:cBhvr>
                                        <p:cTn id="12" dur="500"/>
                                        <p:tgtEl>
                                          <p:spTgt spid="5129">
                                            <p:txEl>
                                              <p:pRg st="1" end="1"/>
                                            </p:txEl>
                                          </p:spTgt>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129">
                                            <p:txEl>
                                              <p:pRg st="2" end="2"/>
                                            </p:txEl>
                                          </p:spTgt>
                                        </p:tgtEl>
                                        <p:attrNameLst>
                                          <p:attrName>style.visibility</p:attrName>
                                        </p:attrNameLst>
                                      </p:cBhvr>
                                      <p:to>
                                        <p:strVal val="visible"/>
                                      </p:to>
                                    </p:set>
                                    <p:animEffect transition="in" filter="blinds(horizontal)">
                                      <p:cBhvr>
                                        <p:cTn id="17" dur="500"/>
                                        <p:tgtEl>
                                          <p:spTgt spid="5129">
                                            <p:txEl>
                                              <p:pRg st="2" end="2"/>
                                            </p:txEl>
                                          </p:spTgt>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129">
                                            <p:txEl>
                                              <p:pRg st="3" end="3"/>
                                            </p:txEl>
                                          </p:spTgt>
                                        </p:tgtEl>
                                        <p:attrNameLst>
                                          <p:attrName>style.visibility</p:attrName>
                                        </p:attrNameLst>
                                      </p:cBhvr>
                                      <p:to>
                                        <p:strVal val="visible"/>
                                      </p:to>
                                    </p:set>
                                    <p:animEffect transition="in" filter="blinds(horizontal)">
                                      <p:cBhvr>
                                        <p:cTn id="22" dur="500"/>
                                        <p:tgtEl>
                                          <p:spTgt spid="512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 Box 4"/>
          <p:cNvSpPr txBox="1"/>
          <p:nvPr>
            <p:custDataLst>
              <p:tags r:id="rId1"/>
            </p:custDataLst>
          </p:nvPr>
        </p:nvSpPr>
        <p:spPr>
          <a:xfrm>
            <a:off x="244475" y="1038225"/>
            <a:ext cx="11329988" cy="5615940"/>
          </a:xfrm>
          <a:prstGeom prst="rect">
            <a:avLst/>
          </a:prstGeom>
          <a:noFill/>
          <a:ln w="9525">
            <a:noFill/>
          </a:ln>
        </p:spPr>
        <p:txBody>
          <a:bodyPr>
            <a:spAutoFit/>
          </a:bodyPr>
          <a:lstStyle/>
          <a:p>
            <a:pPr eaLnBrk="0" fontAlgn="auto" hangingPunct="0">
              <a:spcBef>
                <a:spcPts val="600"/>
              </a:spcBef>
            </a:pPr>
            <a:r>
              <a:rPr lang="en-US" altLang="zh-CN" sz="3600" b="1" dirty="0">
                <a:latin typeface="Calibri" panose="020F0502020204030204" pitchFamily="34" charset="0"/>
              </a:rPr>
              <a:t>(1)</a:t>
            </a:r>
            <a:r>
              <a:rPr lang="zh-CN" altLang="en-US" sz="3600" b="1" dirty="0">
                <a:latin typeface="Calibri" panose="020F0502020204030204" pitchFamily="34" charset="0"/>
              </a:rPr>
              <a:t>党和政府坚持以</a:t>
            </a:r>
            <a:r>
              <a:rPr lang="zh-CN" altLang="en-US" sz="3600" b="1" u="sng" dirty="0">
                <a:solidFill>
                  <a:srgbClr val="FF0000"/>
                </a:solidFill>
                <a:latin typeface="Calibri" panose="020F0502020204030204" pitchFamily="34" charset="0"/>
              </a:rPr>
              <a:t>人民为中心</a:t>
            </a:r>
            <a:r>
              <a:rPr lang="zh-CN" altLang="en-US" sz="3600" b="1" dirty="0">
                <a:latin typeface="Calibri" panose="020F0502020204030204" pitchFamily="34" charset="0"/>
              </a:rPr>
              <a:t>的发展思想；</a:t>
            </a:r>
            <a:endParaRPr lang="en-US" altLang="zh-CN" sz="3600" b="1" dirty="0">
              <a:latin typeface="Calibri" panose="020F0502020204030204" pitchFamily="34" charset="0"/>
            </a:endParaRPr>
          </a:p>
          <a:p>
            <a:pPr eaLnBrk="0" fontAlgn="auto" hangingPunct="0">
              <a:spcBef>
                <a:spcPts val="600"/>
              </a:spcBef>
            </a:pPr>
            <a:r>
              <a:rPr lang="en-US" altLang="zh-CN" sz="3600" b="1" dirty="0">
                <a:latin typeface="Calibri" panose="020F0502020204030204" pitchFamily="34" charset="0"/>
              </a:rPr>
              <a:t>(2)</a:t>
            </a:r>
            <a:r>
              <a:rPr lang="zh-CN" altLang="en-US" sz="3600" b="1" dirty="0">
                <a:latin typeface="Calibri" panose="020F0502020204030204" pitchFamily="34" charset="0"/>
              </a:rPr>
              <a:t>党和政府抓住人民最关心最直接最现实的利益问题</a:t>
            </a:r>
            <a:endParaRPr lang="en-US" altLang="zh-CN" sz="3600" b="1" dirty="0">
              <a:latin typeface="Calibri" panose="020F0502020204030204" pitchFamily="34" charset="0"/>
            </a:endParaRPr>
          </a:p>
          <a:p>
            <a:pPr eaLnBrk="0" fontAlgn="auto" hangingPunct="0">
              <a:spcBef>
                <a:spcPts val="600"/>
              </a:spcBef>
            </a:pPr>
            <a:r>
              <a:rPr lang="zh-CN" altLang="en-US" sz="3600" b="1" dirty="0">
                <a:latin typeface="Calibri" panose="020F0502020204030204" pitchFamily="34" charset="0"/>
              </a:rPr>
              <a:t>❶提高</a:t>
            </a:r>
            <a:r>
              <a:rPr lang="zh-CN" altLang="en-US" sz="3600" b="1" u="sng" dirty="0">
                <a:solidFill>
                  <a:srgbClr val="FF0000"/>
                </a:solidFill>
                <a:latin typeface="Calibri" panose="020F0502020204030204" pitchFamily="34" charset="0"/>
              </a:rPr>
              <a:t>就业质量</a:t>
            </a:r>
            <a:r>
              <a:rPr lang="zh-CN" altLang="en-US" sz="3600" b="1" dirty="0">
                <a:latin typeface="Calibri" panose="020F0502020204030204" pitchFamily="34" charset="0"/>
              </a:rPr>
              <a:t>和</a:t>
            </a:r>
            <a:r>
              <a:rPr lang="zh-CN" altLang="en-US" sz="3600" b="1" u="sng" dirty="0">
                <a:solidFill>
                  <a:srgbClr val="FF0000"/>
                </a:solidFill>
                <a:latin typeface="Calibri" panose="020F0502020204030204" pitchFamily="34" charset="0"/>
              </a:rPr>
              <a:t>人民收入</a:t>
            </a:r>
            <a:r>
              <a:rPr lang="zh-CN" altLang="en-US" sz="3600" b="1" dirty="0">
                <a:latin typeface="Calibri" panose="020F0502020204030204" pitchFamily="34" charset="0"/>
              </a:rPr>
              <a:t>水平；</a:t>
            </a:r>
            <a:endParaRPr lang="en-US" altLang="zh-CN" sz="3600" b="1" dirty="0">
              <a:latin typeface="Calibri" panose="020F0502020204030204" pitchFamily="34" charset="0"/>
            </a:endParaRPr>
          </a:p>
          <a:p>
            <a:pPr eaLnBrk="0" fontAlgn="auto" hangingPunct="0">
              <a:spcBef>
                <a:spcPts val="600"/>
              </a:spcBef>
            </a:pPr>
            <a:r>
              <a:rPr lang="zh-CN" altLang="en-US" sz="3600" b="1" dirty="0">
                <a:latin typeface="Calibri" panose="020F0502020204030204" pitchFamily="34" charset="0"/>
              </a:rPr>
              <a:t>❷加强</a:t>
            </a:r>
            <a:r>
              <a:rPr lang="zh-CN" altLang="en-US" sz="3600" b="1" u="sng" dirty="0">
                <a:solidFill>
                  <a:srgbClr val="FF0000"/>
                </a:solidFill>
                <a:latin typeface="Calibri" panose="020F0502020204030204" pitchFamily="34" charset="0"/>
              </a:rPr>
              <a:t>社会保障体系</a:t>
            </a:r>
            <a:r>
              <a:rPr lang="zh-CN" altLang="en-US" sz="3600" b="1" dirty="0">
                <a:latin typeface="Calibri" panose="020F0502020204030204" pitchFamily="34" charset="0"/>
              </a:rPr>
              <a:t>建设；</a:t>
            </a:r>
            <a:endParaRPr lang="en-US" altLang="zh-CN" sz="3600" b="1" dirty="0">
              <a:latin typeface="Calibri" panose="020F0502020204030204" pitchFamily="34" charset="0"/>
            </a:endParaRPr>
          </a:p>
          <a:p>
            <a:pPr eaLnBrk="0" fontAlgn="auto" hangingPunct="0">
              <a:spcBef>
                <a:spcPts val="600"/>
              </a:spcBef>
            </a:pPr>
            <a:r>
              <a:rPr lang="zh-CN" altLang="en-US" sz="3600" b="1" dirty="0">
                <a:latin typeface="Calibri" panose="020F0502020204030204" pitchFamily="34" charset="0"/>
              </a:rPr>
              <a:t>❸坚决打赢</a:t>
            </a:r>
            <a:r>
              <a:rPr lang="zh-CN" altLang="en-US" sz="3600" b="1" u="sng" dirty="0">
                <a:solidFill>
                  <a:srgbClr val="FF0000"/>
                </a:solidFill>
                <a:latin typeface="Calibri" panose="020F0502020204030204" pitchFamily="34" charset="0"/>
              </a:rPr>
              <a:t>脱贫攻坚战</a:t>
            </a:r>
            <a:r>
              <a:rPr lang="zh-CN" altLang="en-US" sz="3600" b="1" dirty="0">
                <a:latin typeface="Calibri" panose="020F0502020204030204" pitchFamily="34" charset="0"/>
              </a:rPr>
              <a:t>；</a:t>
            </a:r>
            <a:endParaRPr lang="en-US" altLang="zh-CN" sz="3600" b="1" dirty="0">
              <a:latin typeface="Calibri" panose="020F0502020204030204" pitchFamily="34" charset="0"/>
            </a:endParaRPr>
          </a:p>
          <a:p>
            <a:pPr eaLnBrk="0" fontAlgn="auto" hangingPunct="0">
              <a:spcBef>
                <a:spcPts val="600"/>
              </a:spcBef>
            </a:pPr>
            <a:r>
              <a:rPr lang="zh-CN" altLang="en-US" sz="3600" b="1" dirty="0">
                <a:latin typeface="Calibri" panose="020F0502020204030204" pitchFamily="34" charset="0"/>
              </a:rPr>
              <a:t>❹实施</a:t>
            </a:r>
            <a:r>
              <a:rPr lang="zh-CN" altLang="en-US" sz="3600" b="1" u="sng" dirty="0">
                <a:solidFill>
                  <a:srgbClr val="FF0000"/>
                </a:solidFill>
                <a:latin typeface="Calibri" panose="020F0502020204030204" pitchFamily="34" charset="0"/>
              </a:rPr>
              <a:t>健康中国战略</a:t>
            </a:r>
            <a:r>
              <a:rPr lang="zh-CN" altLang="en-US" sz="3600" b="1" dirty="0">
                <a:latin typeface="Calibri" panose="020F0502020204030204" pitchFamily="34" charset="0"/>
              </a:rPr>
              <a:t>；</a:t>
            </a:r>
            <a:endParaRPr lang="en-US" altLang="zh-CN" sz="3600" b="1" dirty="0">
              <a:latin typeface="Calibri" panose="020F0502020204030204" pitchFamily="34" charset="0"/>
            </a:endParaRPr>
          </a:p>
          <a:p>
            <a:pPr eaLnBrk="0" fontAlgn="auto" hangingPunct="0">
              <a:spcBef>
                <a:spcPts val="600"/>
              </a:spcBef>
            </a:pPr>
            <a:r>
              <a:rPr lang="zh-CN" altLang="en-US" sz="3600" b="1" dirty="0">
                <a:latin typeface="Calibri" panose="020F0502020204030204" pitchFamily="34" charset="0"/>
              </a:rPr>
              <a:t>❺打造</a:t>
            </a:r>
            <a:r>
              <a:rPr lang="zh-CN" altLang="en-US" sz="3600" b="1" u="sng" dirty="0">
                <a:solidFill>
                  <a:srgbClr val="FF0000"/>
                </a:solidFill>
                <a:latin typeface="Calibri" panose="020F0502020204030204" pitchFamily="34" charset="0"/>
              </a:rPr>
              <a:t>共建共治共享</a:t>
            </a:r>
            <a:r>
              <a:rPr lang="zh-CN" altLang="en-US" sz="3600" b="1" dirty="0">
                <a:latin typeface="Calibri" panose="020F0502020204030204" pitchFamily="34" charset="0"/>
              </a:rPr>
              <a:t>的社会治理格局；</a:t>
            </a:r>
            <a:endParaRPr lang="en-US" altLang="zh-CN" sz="3600" b="1" dirty="0">
              <a:latin typeface="Calibri" panose="020F0502020204030204" pitchFamily="34" charset="0"/>
            </a:endParaRPr>
          </a:p>
          <a:p>
            <a:pPr eaLnBrk="0" fontAlgn="auto" hangingPunct="0">
              <a:spcBef>
                <a:spcPts val="600"/>
              </a:spcBef>
            </a:pPr>
            <a:r>
              <a:rPr lang="zh-CN" altLang="en-US" sz="3600" b="1" dirty="0">
                <a:latin typeface="Calibri" panose="020F0502020204030204" pitchFamily="34" charset="0"/>
              </a:rPr>
              <a:t>❻不断满足人民日益增长的</a:t>
            </a:r>
            <a:r>
              <a:rPr lang="zh-CN" altLang="en-US" sz="3600" b="1" u="sng" dirty="0">
                <a:solidFill>
                  <a:srgbClr val="FF0000"/>
                </a:solidFill>
                <a:latin typeface="Calibri" panose="020F0502020204030204" pitchFamily="34" charset="0"/>
              </a:rPr>
              <a:t>美好生活需要</a:t>
            </a:r>
            <a:r>
              <a:rPr lang="zh-CN" altLang="en-US" sz="3600" b="1" dirty="0">
                <a:solidFill>
                  <a:srgbClr val="FF0000"/>
                </a:solidFill>
                <a:latin typeface="Calibri" panose="020F0502020204030204" pitchFamily="34" charset="0"/>
              </a:rPr>
              <a:t>，</a:t>
            </a:r>
            <a:r>
              <a:rPr lang="zh-CN" altLang="en-US" sz="3600" b="1" dirty="0">
                <a:latin typeface="Calibri" panose="020F0502020204030204" pitchFamily="34" charset="0"/>
              </a:rPr>
              <a:t>提升人民的</a:t>
            </a:r>
            <a:r>
              <a:rPr lang="zh-CN" altLang="en-US" sz="3600" b="1" u="sng" dirty="0">
                <a:solidFill>
                  <a:srgbClr val="FF0000"/>
                </a:solidFill>
                <a:latin typeface="Calibri" panose="020F0502020204030204" pitchFamily="34" charset="0"/>
              </a:rPr>
              <a:t>获得感、幸福感、安全感</a:t>
            </a:r>
            <a:r>
              <a:rPr lang="zh-CN" altLang="en-US" sz="3600" b="1" dirty="0">
                <a:latin typeface="Calibri" panose="020F0502020204030204" pitchFamily="34" charset="0"/>
              </a:rPr>
              <a:t>。</a:t>
            </a:r>
          </a:p>
        </p:txBody>
      </p:sp>
      <p:sp>
        <p:nvSpPr>
          <p:cNvPr id="2" name="文本框 1"/>
          <p:cNvSpPr txBox="1"/>
          <p:nvPr>
            <p:custDataLst>
              <p:tags r:id="rId2"/>
            </p:custDataLst>
          </p:nvPr>
        </p:nvSpPr>
        <p:spPr>
          <a:xfrm>
            <a:off x="140970" y="223520"/>
            <a:ext cx="7005444" cy="667106"/>
          </a:xfrm>
          <a:prstGeom prst="rect">
            <a:avLst/>
          </a:prstGeom>
          <a:noFill/>
        </p:spPr>
        <p:txBody>
          <a:bodyPr wrap="none" rtlCol="0" anchor="t">
            <a:spAutoFit/>
          </a:bodyPr>
          <a:lstStyle/>
          <a:p>
            <a:r>
              <a:rPr lang="en-US" altLang="zh-CN" sz="3735" b="1" dirty="0">
                <a:solidFill>
                  <a:srgbClr val="FF0000"/>
                </a:solidFill>
                <a:latin typeface="微软雅黑" panose="020B0503020204020204" pitchFamily="34" charset="-122"/>
                <a:ea typeface="微软雅黑" panose="020B0503020204020204" pitchFamily="34" charset="-122"/>
                <a:sym typeface="+mn-ea"/>
              </a:rPr>
              <a:t>11</a:t>
            </a:r>
            <a:r>
              <a:rPr lang="zh-CN" altLang="en-US" sz="3735" b="1" dirty="0">
                <a:solidFill>
                  <a:srgbClr val="FF0000"/>
                </a:solidFill>
                <a:latin typeface="微软雅黑" panose="020B0503020204020204" pitchFamily="34" charset="-122"/>
                <a:ea typeface="微软雅黑" panose="020B0503020204020204" pitchFamily="34" charset="-122"/>
                <a:sym typeface="+mn-ea"/>
              </a:rPr>
              <a:t>、如何让人民共享发展成果？</a:t>
            </a:r>
            <a:endParaRPr lang="zh-CN" altLang="en-US" sz="3200" b="1" dirty="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xmlns:p14="http://schemas.microsoft.com/office/powerpoint/2010/main">
    <mc:Choice Requires="p14">
      <p:transition>
        <p:random/>
        <p:sndAc>
          <p:stSnd>
            <p:snd r:embed="rId4" name="click.wav"/>
          </p:stSnd>
        </p:sndAc>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p:random/>
        <p:sndAc>
          <p:stSnd>
            <p:snd r:embed="rId6" name="click.wav"/>
          </p:st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nodeType="clickEffect">
                                  <p:stCondLst>
                                    <p:cond delay="0"/>
                                  </p:stCondLst>
                                  <p:childTnLst>
                                    <p:set>
                                      <p:cBhvr>
                                        <p:cTn id="6" dur="1" fill="hold">
                                          <p:stCondLst>
                                            <p:cond delay="0"/>
                                          </p:stCondLst>
                                        </p:cTn>
                                        <p:tgtEl>
                                          <p:spTgt spid="12292">
                                            <p:txEl>
                                              <p:pRg st="0" end="0"/>
                                            </p:txEl>
                                          </p:spTgt>
                                        </p:tgtEl>
                                        <p:attrNameLst>
                                          <p:attrName>style.visibility</p:attrName>
                                        </p:attrNameLst>
                                      </p:cBhvr>
                                      <p:to>
                                        <p:strVal val="visible"/>
                                      </p:to>
                                    </p:set>
                                    <p:anim calcmode="lin" valueType="num">
                                      <p:cBhvr additive="base">
                                        <p:cTn id="7" dur="500" fill="hold"/>
                                        <p:tgtEl>
                                          <p:spTgt spid="1229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292">
                                            <p:txEl>
                                              <p:pRg st="1" end="1"/>
                                            </p:txEl>
                                          </p:spTgt>
                                        </p:tgtEl>
                                        <p:attrNameLst>
                                          <p:attrName>style.visibility</p:attrName>
                                        </p:attrNameLst>
                                      </p:cBhvr>
                                      <p:to>
                                        <p:strVal val="visible"/>
                                      </p:to>
                                    </p:set>
                                    <p:anim calcmode="lin" valueType="num">
                                      <p:cBhvr additive="base">
                                        <p:cTn id="13" dur="500" fill="hold"/>
                                        <p:tgtEl>
                                          <p:spTgt spid="1229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after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292">
                                            <p:txEl>
                                              <p:pRg st="2" end="2"/>
                                            </p:txEl>
                                          </p:spTgt>
                                        </p:tgtEl>
                                        <p:attrNameLst>
                                          <p:attrName>style.visibility</p:attrName>
                                        </p:attrNameLst>
                                      </p:cBhvr>
                                      <p:to>
                                        <p:strVal val="visible"/>
                                      </p:to>
                                    </p:set>
                                    <p:anim calcmode="lin" valueType="num">
                                      <p:cBhvr additive="base">
                                        <p:cTn id="19" dur="500" fill="hold"/>
                                        <p:tgtEl>
                                          <p:spTgt spid="1229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after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292">
                                            <p:txEl>
                                              <p:pRg st="3" end="3"/>
                                            </p:txEl>
                                          </p:spTgt>
                                        </p:tgtEl>
                                        <p:attrNameLst>
                                          <p:attrName>style.visibility</p:attrName>
                                        </p:attrNameLst>
                                      </p:cBhvr>
                                      <p:to>
                                        <p:strVal val="visible"/>
                                      </p:to>
                                    </p:set>
                                    <p:anim calcmode="lin" valueType="num">
                                      <p:cBhvr additive="base">
                                        <p:cTn id="25" dur="500" fill="hold"/>
                                        <p:tgtEl>
                                          <p:spTgt spid="1229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9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after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292">
                                            <p:txEl>
                                              <p:pRg st="4" end="4"/>
                                            </p:txEl>
                                          </p:spTgt>
                                        </p:tgtEl>
                                        <p:attrNameLst>
                                          <p:attrName>style.visibility</p:attrName>
                                        </p:attrNameLst>
                                      </p:cBhvr>
                                      <p:to>
                                        <p:strVal val="visible"/>
                                      </p:to>
                                    </p:set>
                                    <p:anim calcmode="lin" valueType="num">
                                      <p:cBhvr additive="base">
                                        <p:cTn id="31" dur="500" fill="hold"/>
                                        <p:tgtEl>
                                          <p:spTgt spid="1229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29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after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2292">
                                            <p:txEl>
                                              <p:pRg st="5" end="5"/>
                                            </p:txEl>
                                          </p:spTgt>
                                        </p:tgtEl>
                                        <p:attrNameLst>
                                          <p:attrName>style.visibility</p:attrName>
                                        </p:attrNameLst>
                                      </p:cBhvr>
                                      <p:to>
                                        <p:strVal val="visible"/>
                                      </p:to>
                                    </p:set>
                                    <p:anim calcmode="lin" valueType="num">
                                      <p:cBhvr additive="base">
                                        <p:cTn id="37" dur="500" fill="hold"/>
                                        <p:tgtEl>
                                          <p:spTgt spid="1229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29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after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2292">
                                            <p:txEl>
                                              <p:pRg st="6" end="6"/>
                                            </p:txEl>
                                          </p:spTgt>
                                        </p:tgtEl>
                                        <p:attrNameLst>
                                          <p:attrName>style.visibility</p:attrName>
                                        </p:attrNameLst>
                                      </p:cBhvr>
                                      <p:to>
                                        <p:strVal val="visible"/>
                                      </p:to>
                                    </p:set>
                                    <p:anim calcmode="lin" valueType="num">
                                      <p:cBhvr additive="base">
                                        <p:cTn id="43" dur="500" fill="hold"/>
                                        <p:tgtEl>
                                          <p:spTgt spid="1229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29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after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2292">
                                            <p:txEl>
                                              <p:pRg st="7" end="7"/>
                                            </p:txEl>
                                          </p:spTgt>
                                        </p:tgtEl>
                                        <p:attrNameLst>
                                          <p:attrName>style.visibility</p:attrName>
                                        </p:attrNameLst>
                                      </p:cBhvr>
                                      <p:to>
                                        <p:strVal val="visible"/>
                                      </p:to>
                                    </p:set>
                                    <p:anim calcmode="lin" valueType="num">
                                      <p:cBhvr additive="base">
                                        <p:cTn id="49" dur="500" fill="hold"/>
                                        <p:tgtEl>
                                          <p:spTgt spid="1229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29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2B5AC7C-6A3F-4660-BADA-8BEB924871CD}"/>
              </a:ext>
            </a:extLst>
          </p:cNvPr>
          <p:cNvSpPr txBox="1"/>
          <p:nvPr/>
        </p:nvSpPr>
        <p:spPr>
          <a:xfrm>
            <a:off x="676275" y="163683"/>
            <a:ext cx="10382250" cy="6530634"/>
          </a:xfrm>
          <a:prstGeom prst="rect">
            <a:avLst/>
          </a:prstGeom>
          <a:noFill/>
        </p:spPr>
        <p:txBody>
          <a:bodyPr wrap="square" rtlCol="0">
            <a:spAutoFit/>
          </a:bodyPr>
          <a:lstStyle/>
          <a:p>
            <a:pPr>
              <a:lnSpc>
                <a:spcPts val="4600"/>
              </a:lnSpc>
            </a:pPr>
            <a:r>
              <a:rPr lang="en-US" altLang="zh-CN" sz="3200" dirty="0"/>
              <a:t>1</a:t>
            </a:r>
            <a:r>
              <a:rPr lang="zh-CN" altLang="en-US" sz="3200" dirty="0"/>
              <a:t>、进入新时代，我国社会的主要矛盾是什么？</a:t>
            </a:r>
            <a:r>
              <a:rPr lang="en-US" altLang="zh-CN" sz="3200" dirty="0"/>
              <a:t>P9</a:t>
            </a:r>
          </a:p>
          <a:p>
            <a:pPr>
              <a:lnSpc>
                <a:spcPts val="4600"/>
              </a:lnSpc>
            </a:pPr>
            <a:r>
              <a:rPr lang="en-US" altLang="zh-CN" sz="3200" dirty="0"/>
              <a:t>2</a:t>
            </a:r>
            <a:r>
              <a:rPr lang="zh-CN" altLang="en-US" sz="3200" dirty="0"/>
              <a:t>、全面深化改革的总目标是什么？</a:t>
            </a:r>
            <a:r>
              <a:rPr lang="en-US" altLang="zh-CN" sz="3200" dirty="0"/>
              <a:t>P9</a:t>
            </a:r>
          </a:p>
          <a:p>
            <a:pPr>
              <a:lnSpc>
                <a:spcPts val="4600"/>
              </a:lnSpc>
            </a:pPr>
            <a:r>
              <a:rPr lang="en-US" altLang="zh-CN" sz="3200" dirty="0"/>
              <a:t>3</a:t>
            </a:r>
            <a:r>
              <a:rPr lang="zh-CN" altLang="en-US" sz="3200" dirty="0"/>
              <a:t>、我国经济的新常态是什么？</a:t>
            </a:r>
            <a:r>
              <a:rPr lang="en-US" altLang="zh-CN" sz="3200" dirty="0"/>
              <a:t>P10</a:t>
            </a:r>
          </a:p>
          <a:p>
            <a:pPr>
              <a:lnSpc>
                <a:spcPts val="4600"/>
              </a:lnSpc>
            </a:pPr>
            <a:r>
              <a:rPr lang="en-US" altLang="zh-CN" sz="3200" dirty="0"/>
              <a:t>4</a:t>
            </a:r>
            <a:r>
              <a:rPr lang="zh-CN" altLang="en-US" sz="3200" dirty="0"/>
              <a:t>、当代中国最鲜明的特色是什么？</a:t>
            </a:r>
            <a:r>
              <a:rPr lang="en-US" altLang="zh-CN" sz="3200" dirty="0"/>
              <a:t>P11</a:t>
            </a:r>
          </a:p>
          <a:p>
            <a:pPr>
              <a:lnSpc>
                <a:spcPts val="4600"/>
              </a:lnSpc>
            </a:pPr>
            <a:r>
              <a:rPr lang="en-US" altLang="zh-CN" sz="3200" dirty="0"/>
              <a:t>5</a:t>
            </a:r>
            <a:r>
              <a:rPr lang="zh-CN" altLang="en-US" sz="3200" dirty="0"/>
              <a:t>、党和政府坚持的发展思想？</a:t>
            </a:r>
            <a:r>
              <a:rPr lang="en-US" altLang="zh-CN" sz="3200" dirty="0"/>
              <a:t>P11</a:t>
            </a:r>
          </a:p>
          <a:p>
            <a:pPr>
              <a:lnSpc>
                <a:spcPts val="4600"/>
              </a:lnSpc>
            </a:pPr>
            <a:r>
              <a:rPr lang="en-US" altLang="zh-CN" sz="3200" dirty="0"/>
              <a:t>6</a:t>
            </a:r>
            <a:r>
              <a:rPr lang="zh-CN" altLang="en-US" sz="3200" dirty="0"/>
              <a:t>、党的奋斗目标什么？</a:t>
            </a:r>
            <a:r>
              <a:rPr lang="en-US" altLang="zh-CN" sz="3200" dirty="0"/>
              <a:t>P12</a:t>
            </a:r>
          </a:p>
          <a:p>
            <a:pPr>
              <a:lnSpc>
                <a:spcPts val="4600"/>
              </a:lnSpc>
            </a:pPr>
            <a:r>
              <a:rPr lang="en-US" altLang="zh-CN" sz="3200" dirty="0"/>
              <a:t>7</a:t>
            </a:r>
            <a:r>
              <a:rPr lang="zh-CN" altLang="en-US" sz="3200" dirty="0"/>
              <a:t>、发展的根本目的是什么？</a:t>
            </a:r>
            <a:r>
              <a:rPr lang="en-US" altLang="zh-CN" sz="3200" dirty="0"/>
              <a:t>P13</a:t>
            </a:r>
          </a:p>
          <a:p>
            <a:pPr>
              <a:lnSpc>
                <a:spcPts val="4600"/>
              </a:lnSpc>
            </a:pPr>
            <a:r>
              <a:rPr lang="en-US" altLang="zh-CN" sz="3200" dirty="0"/>
              <a:t>8</a:t>
            </a:r>
            <a:r>
              <a:rPr lang="zh-CN" altLang="en-US" sz="3200" dirty="0"/>
              <a:t>、我国为什么要坚持全面深化改革？</a:t>
            </a:r>
            <a:r>
              <a:rPr lang="en-US" altLang="zh-CN" sz="3200" dirty="0"/>
              <a:t>P9-11</a:t>
            </a:r>
          </a:p>
          <a:p>
            <a:pPr>
              <a:lnSpc>
                <a:spcPts val="4600"/>
              </a:lnSpc>
            </a:pPr>
            <a:r>
              <a:rPr lang="en-US" altLang="zh-CN" sz="3200" dirty="0"/>
              <a:t>9</a:t>
            </a:r>
            <a:r>
              <a:rPr lang="zh-CN" altLang="en-US" sz="3200" dirty="0"/>
              <a:t>、如何应对全面深化改革的挑战？</a:t>
            </a:r>
            <a:r>
              <a:rPr lang="en-US" altLang="zh-CN" sz="3200" dirty="0"/>
              <a:t>P9-11</a:t>
            </a:r>
          </a:p>
          <a:p>
            <a:pPr>
              <a:lnSpc>
                <a:spcPts val="4600"/>
              </a:lnSpc>
            </a:pPr>
            <a:r>
              <a:rPr lang="en-US" altLang="zh-CN" sz="3200" dirty="0"/>
              <a:t>10</a:t>
            </a:r>
            <a:r>
              <a:rPr lang="zh-CN" altLang="en-US" sz="3200" dirty="0"/>
              <a:t>、党和政府为什么要让人民共享发展成果？</a:t>
            </a:r>
            <a:endParaRPr lang="en-US" altLang="zh-CN" sz="3200" dirty="0"/>
          </a:p>
          <a:p>
            <a:pPr>
              <a:lnSpc>
                <a:spcPts val="4600"/>
              </a:lnSpc>
            </a:pPr>
            <a:r>
              <a:rPr lang="en-US" altLang="zh-CN" sz="3200" dirty="0"/>
              <a:t>11</a:t>
            </a:r>
            <a:r>
              <a:rPr lang="zh-CN" altLang="en-US" sz="3200" dirty="0"/>
              <a:t>、如何让人民共享发展成果？</a:t>
            </a:r>
            <a:r>
              <a:rPr lang="en-US" altLang="zh-CN" sz="3200" dirty="0"/>
              <a:t>P11-12</a:t>
            </a:r>
          </a:p>
        </p:txBody>
      </p:sp>
    </p:spTree>
    <p:extLst>
      <p:ext uri="{BB962C8B-B14F-4D97-AF65-F5344CB8AC3E}">
        <p14:creationId xmlns:p14="http://schemas.microsoft.com/office/powerpoint/2010/main" val="1494529099"/>
      </p:ext>
    </p:extLst>
  </p:cSld>
  <p:clrMapOvr>
    <a:masterClrMapping/>
  </p:clrMapOvr>
  <mc:AlternateContent xmlns:mc="http://schemas.openxmlformats.org/markup-compatibility/2006" xmlns:p14="http://schemas.microsoft.com/office/powerpoint/2010/main">
    <mc:Choice Requires="p14">
      <p:transition>
        <p:random/>
        <p:sndAc>
          <p:stSnd>
            <p:snd r:embed="rId2" name="click.wav"/>
          </p:stSnd>
        </p:sndAc>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p:random/>
        <p:sndAc>
          <p:stSnd>
            <p:snd r:embed="rId8" name="click.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背景1"/>
          <p:cNvPicPr>
            <a:picLocks noChangeAspect="1"/>
          </p:cNvPicPr>
          <p:nvPr>
            <p:custDataLst>
              <p:tags r:id="rId2"/>
            </p:custDataLst>
          </p:nvPr>
        </p:nvPicPr>
        <p:blipFill>
          <a:blip r:embed="rId6"/>
          <a:stretch>
            <a:fillRect/>
          </a:stretch>
        </p:blipFill>
        <p:spPr>
          <a:xfrm>
            <a:off x="8834755" y="2694305"/>
            <a:ext cx="3357245" cy="4163695"/>
          </a:xfrm>
          <a:prstGeom prst="rect">
            <a:avLst/>
          </a:prstGeom>
        </p:spPr>
      </p:pic>
      <p:sp>
        <p:nvSpPr>
          <p:cNvPr id="100" name="文本框 99"/>
          <p:cNvSpPr txBox="1"/>
          <p:nvPr>
            <p:custDataLst>
              <p:tags r:id="rId3"/>
            </p:custDataLst>
          </p:nvPr>
        </p:nvSpPr>
        <p:spPr>
          <a:xfrm>
            <a:off x="531813" y="645795"/>
            <a:ext cx="10802938" cy="5914632"/>
          </a:xfrm>
          <a:prstGeom prst="rect">
            <a:avLst/>
          </a:prstGeom>
          <a:noFill/>
          <a:ln w="9525">
            <a:noFill/>
          </a:ln>
        </p:spPr>
        <p:txBody>
          <a:bodyPr wrap="square">
            <a:spAutoFit/>
          </a:bodyPr>
          <a:lstStyle/>
          <a:p>
            <a:pPr indent="0" fontAlgn="auto">
              <a:lnSpc>
                <a:spcPct val="150000"/>
              </a:lnSpc>
            </a:pPr>
            <a:r>
              <a:rPr lang="en-US" altLang="zh-CN" sz="3200" b="1" dirty="0">
                <a:latin typeface="微软雅黑" panose="020B0503020204020204" pitchFamily="34" charset="-122"/>
                <a:ea typeface="微软雅黑" panose="020B0503020204020204" pitchFamily="34" charset="-122"/>
                <a:cs typeface="黑体" panose="02010609060101010101" charset="-122"/>
              </a:rPr>
              <a:t>1</a:t>
            </a:r>
            <a:r>
              <a:rPr lang="zh-CN" altLang="en-US" sz="3200" b="1" dirty="0">
                <a:latin typeface="微软雅黑" panose="020B0503020204020204" pitchFamily="34" charset="-122"/>
                <a:ea typeface="微软雅黑" panose="020B0503020204020204" pitchFamily="34" charset="-122"/>
                <a:cs typeface="黑体" panose="02010609060101010101" charset="-122"/>
              </a:rPr>
              <a:t>、进入新时代，我国社会的主要矛盾已经转化为</a:t>
            </a:r>
            <a:r>
              <a:rPr lang="en-US" altLang="zh-CN" sz="3200" b="1" dirty="0">
                <a:latin typeface="微软雅黑" panose="020B0503020204020204" pitchFamily="34" charset="-122"/>
                <a:ea typeface="微软雅黑" panose="020B0503020204020204" pitchFamily="34" charset="-122"/>
                <a:cs typeface="黑体" panose="02010609060101010101" charset="-122"/>
              </a:rPr>
              <a:t>______________________</a:t>
            </a:r>
            <a:r>
              <a:rPr lang="zh-CN" altLang="en-US" sz="3200" b="1" dirty="0">
                <a:latin typeface="微软雅黑" panose="020B0503020204020204" pitchFamily="34" charset="-122"/>
                <a:ea typeface="微软雅黑" panose="020B0503020204020204" pitchFamily="34" charset="-122"/>
                <a:cs typeface="黑体" panose="02010609060101010101" charset="-122"/>
              </a:rPr>
              <a:t>和</a:t>
            </a:r>
            <a:r>
              <a:rPr lang="en-US" altLang="zh-CN" sz="3200" b="1" dirty="0">
                <a:latin typeface="微软雅黑" panose="020B0503020204020204" pitchFamily="34" charset="-122"/>
                <a:ea typeface="微软雅黑" panose="020B0503020204020204" pitchFamily="34" charset="-122"/>
                <a:cs typeface="黑体" panose="02010609060101010101" charset="-122"/>
              </a:rPr>
              <a:t>______________________</a:t>
            </a:r>
            <a:r>
              <a:rPr lang="zh-CN" altLang="en-US" sz="3200" b="1" dirty="0">
                <a:latin typeface="微软雅黑" panose="020B0503020204020204" pitchFamily="34" charset="-122"/>
                <a:ea typeface="微软雅黑" panose="020B0503020204020204" pitchFamily="34" charset="-122"/>
                <a:cs typeface="黑体" panose="02010609060101010101" charset="-122"/>
              </a:rPr>
              <a:t>之间的矛盾。</a:t>
            </a:r>
            <a:endParaRPr lang="en-US" altLang="zh-CN" sz="3200" b="1" dirty="0">
              <a:latin typeface="微软雅黑" panose="020B0503020204020204" pitchFamily="34" charset="-122"/>
              <a:ea typeface="微软雅黑" panose="020B0503020204020204" pitchFamily="34" charset="-122"/>
              <a:cs typeface="黑体" panose="02010609060101010101" charset="-122"/>
            </a:endParaRPr>
          </a:p>
          <a:p>
            <a:pPr indent="0" fontAlgn="auto">
              <a:lnSpc>
                <a:spcPct val="150000"/>
              </a:lnSpc>
            </a:pPr>
            <a:r>
              <a:rPr lang="en-US" altLang="zh-CN" sz="3200" b="1" dirty="0">
                <a:latin typeface="微软雅黑" panose="020B0503020204020204" pitchFamily="34" charset="-122"/>
                <a:ea typeface="微软雅黑" panose="020B0503020204020204" pitchFamily="34" charset="-122"/>
                <a:cs typeface="黑体" panose="02010609060101010101" charset="-122"/>
              </a:rPr>
              <a:t>2</a:t>
            </a:r>
            <a:r>
              <a:rPr lang="zh-CN" altLang="en-US" sz="3200" b="1" dirty="0">
                <a:latin typeface="微软雅黑" panose="020B0503020204020204" pitchFamily="34" charset="-122"/>
                <a:ea typeface="微软雅黑" panose="020B0503020204020204" pitchFamily="34" charset="-122"/>
                <a:cs typeface="黑体" panose="02010609060101010101" charset="-122"/>
              </a:rPr>
              <a:t>、全面深化改革的总目标是完善和发展中国特色社会主义</a:t>
            </a:r>
            <a:r>
              <a:rPr lang="en-US" altLang="zh-CN" sz="3200" b="1" dirty="0">
                <a:latin typeface="微软雅黑" panose="020B0503020204020204" pitchFamily="34" charset="-122"/>
                <a:ea typeface="微软雅黑" panose="020B0503020204020204" pitchFamily="34" charset="-122"/>
                <a:cs typeface="黑体" panose="02010609060101010101" charset="-122"/>
              </a:rPr>
              <a:t>__________</a:t>
            </a:r>
            <a:r>
              <a:rPr lang="zh-CN" altLang="en-US" sz="3200" b="1" dirty="0">
                <a:latin typeface="微软雅黑" panose="020B0503020204020204" pitchFamily="34" charset="-122"/>
                <a:ea typeface="微软雅黑" panose="020B0503020204020204" pitchFamily="34" charset="-122"/>
                <a:cs typeface="黑体" panose="02010609060101010101" charset="-122"/>
              </a:rPr>
              <a:t>，推进国家</a:t>
            </a:r>
            <a:r>
              <a:rPr lang="en-US" altLang="zh-CN" sz="3200" b="1" dirty="0">
                <a:latin typeface="微软雅黑" panose="020B0503020204020204" pitchFamily="34" charset="-122"/>
                <a:ea typeface="微软雅黑" panose="020B0503020204020204" pitchFamily="34" charset="-122"/>
                <a:cs typeface="黑体" panose="02010609060101010101" charset="-122"/>
              </a:rPr>
              <a:t>____________</a:t>
            </a:r>
            <a:r>
              <a:rPr lang="zh-CN" altLang="en-US" sz="3200" b="1" dirty="0">
                <a:latin typeface="微软雅黑" panose="020B0503020204020204" pitchFamily="34" charset="-122"/>
                <a:ea typeface="微软雅黑" panose="020B0503020204020204" pitchFamily="34" charset="-122"/>
                <a:cs typeface="黑体" panose="02010609060101010101" charset="-122"/>
              </a:rPr>
              <a:t>和</a:t>
            </a:r>
            <a:r>
              <a:rPr lang="en-US" altLang="zh-CN" sz="3200" b="1" dirty="0">
                <a:latin typeface="微软雅黑" panose="020B0503020204020204" pitchFamily="34" charset="-122"/>
                <a:ea typeface="微软雅黑" panose="020B0503020204020204" pitchFamily="34" charset="-122"/>
                <a:cs typeface="黑体" panose="02010609060101010101" charset="-122"/>
              </a:rPr>
              <a:t>______________</a:t>
            </a:r>
            <a:r>
              <a:rPr lang="zh-CN" altLang="en-US" sz="3200" b="1" dirty="0">
                <a:latin typeface="微软雅黑" panose="020B0503020204020204" pitchFamily="34" charset="-122"/>
                <a:ea typeface="微软雅黑" panose="020B0503020204020204" pitchFamily="34" charset="-122"/>
                <a:cs typeface="黑体" panose="02010609060101010101" charset="-122"/>
              </a:rPr>
              <a:t>现代化。</a:t>
            </a:r>
            <a:endParaRPr lang="en-US" altLang="zh-CN" sz="3200" b="1" dirty="0">
              <a:latin typeface="微软雅黑" panose="020B0503020204020204" pitchFamily="34" charset="-122"/>
              <a:ea typeface="微软雅黑" panose="020B0503020204020204" pitchFamily="34" charset="-122"/>
              <a:cs typeface="黑体" panose="02010609060101010101" charset="-122"/>
            </a:endParaRPr>
          </a:p>
          <a:p>
            <a:pPr indent="0" fontAlgn="auto">
              <a:lnSpc>
                <a:spcPct val="150000"/>
              </a:lnSpc>
            </a:pPr>
            <a:r>
              <a:rPr lang="en-US" altLang="zh-CN" sz="3200" b="1" dirty="0">
                <a:latin typeface="微软雅黑" panose="020B0503020204020204" pitchFamily="34" charset="-122"/>
                <a:ea typeface="微软雅黑" panose="020B0503020204020204" pitchFamily="34" charset="-122"/>
                <a:cs typeface="黑体" panose="02010609060101010101" charset="-122"/>
              </a:rPr>
              <a:t>3</a:t>
            </a:r>
            <a:r>
              <a:rPr lang="zh-CN" altLang="en-US" sz="3200" b="1" dirty="0">
                <a:latin typeface="微软雅黑" panose="020B0503020204020204" pitchFamily="34" charset="-122"/>
                <a:ea typeface="微软雅黑" panose="020B0503020204020204" pitchFamily="34" charset="-122"/>
                <a:cs typeface="黑体" panose="02010609060101010101" charset="-122"/>
              </a:rPr>
              <a:t>、我国经济已由高速增长阶段转向</a:t>
            </a:r>
            <a:r>
              <a:rPr lang="en-US" altLang="zh-CN" sz="3200" b="1" dirty="0">
                <a:latin typeface="微软雅黑" panose="020B0503020204020204" pitchFamily="34" charset="-122"/>
                <a:ea typeface="微软雅黑" panose="020B0503020204020204" pitchFamily="34" charset="-122"/>
                <a:cs typeface="黑体" panose="02010609060101010101" charset="-122"/>
              </a:rPr>
              <a:t>____________________</a:t>
            </a:r>
            <a:r>
              <a:rPr lang="zh-CN" altLang="en-US" sz="3200" b="1" dirty="0">
                <a:latin typeface="微软雅黑" panose="020B0503020204020204" pitchFamily="34" charset="-122"/>
                <a:ea typeface="微软雅黑" panose="020B0503020204020204" pitchFamily="34" charset="-122"/>
                <a:cs typeface="黑体" panose="02010609060101010101" charset="-122"/>
              </a:rPr>
              <a:t>阶段，这是我国经济的新常态。</a:t>
            </a:r>
            <a:endParaRPr lang="en-US" altLang="zh-CN" sz="3200" b="1" dirty="0">
              <a:latin typeface="微软雅黑" panose="020B0503020204020204" pitchFamily="34" charset="-122"/>
              <a:ea typeface="微软雅黑" panose="020B0503020204020204" pitchFamily="34" charset="-122"/>
              <a:cs typeface="黑体" panose="02010609060101010101" charset="-122"/>
            </a:endParaRPr>
          </a:p>
          <a:p>
            <a:pPr indent="0" fontAlgn="auto">
              <a:lnSpc>
                <a:spcPct val="150000"/>
              </a:lnSpc>
            </a:pPr>
            <a:r>
              <a:rPr lang="zh-CN" sz="3200" b="1" dirty="0">
                <a:latin typeface="微软雅黑" panose="020B0503020204020204" pitchFamily="34" charset="-122"/>
                <a:ea typeface="微软雅黑" panose="020B0503020204020204" pitchFamily="34" charset="-122"/>
                <a:cs typeface="黑体" panose="02010609060101010101" charset="-122"/>
              </a:rPr>
              <a:t>
</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random/>
        <p:sndAc>
          <p:stSnd>
            <p:snd r:embed="rId5" name="click.wav"/>
          </p:stSnd>
        </p:sndAc>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p:random/>
        <p:sndAc>
          <p:stSnd>
            <p:snd r:embed="rId7" name="click.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背景1"/>
          <p:cNvPicPr>
            <a:picLocks noChangeAspect="1"/>
          </p:cNvPicPr>
          <p:nvPr>
            <p:custDataLst>
              <p:tags r:id="rId2"/>
            </p:custDataLst>
          </p:nvPr>
        </p:nvPicPr>
        <p:blipFill>
          <a:blip r:embed="rId6"/>
          <a:stretch>
            <a:fillRect/>
          </a:stretch>
        </p:blipFill>
        <p:spPr>
          <a:xfrm>
            <a:off x="8834755" y="2694305"/>
            <a:ext cx="3357245" cy="4163695"/>
          </a:xfrm>
          <a:prstGeom prst="rect">
            <a:avLst/>
          </a:prstGeom>
        </p:spPr>
      </p:pic>
      <p:sp>
        <p:nvSpPr>
          <p:cNvPr id="100" name="文本框 99"/>
          <p:cNvSpPr txBox="1"/>
          <p:nvPr>
            <p:custDataLst>
              <p:tags r:id="rId3"/>
            </p:custDataLst>
          </p:nvPr>
        </p:nvSpPr>
        <p:spPr>
          <a:xfrm>
            <a:off x="646112" y="541020"/>
            <a:ext cx="10545763" cy="5175969"/>
          </a:xfrm>
          <a:prstGeom prst="rect">
            <a:avLst/>
          </a:prstGeom>
          <a:noFill/>
          <a:ln w="9525">
            <a:noFill/>
          </a:ln>
        </p:spPr>
        <p:txBody>
          <a:bodyPr wrap="square">
            <a:spAutoFit/>
          </a:bodyPr>
          <a:lstStyle/>
          <a:p>
            <a:pPr indent="0" fontAlgn="auto">
              <a:lnSpc>
                <a:spcPct val="150000"/>
              </a:lnSpc>
            </a:pPr>
            <a:r>
              <a:rPr lang="en-US" altLang="zh-CN" sz="3200" b="1" dirty="0">
                <a:latin typeface="微软雅黑" panose="020B0503020204020204" pitchFamily="34" charset="-122"/>
                <a:ea typeface="微软雅黑" panose="020B0503020204020204" pitchFamily="34" charset="-122"/>
                <a:cs typeface="黑体" panose="02010609060101010101" charset="-122"/>
              </a:rPr>
              <a:t>4</a:t>
            </a:r>
            <a:r>
              <a:rPr lang="zh-CN" altLang="en-US" sz="3200" b="1" dirty="0">
                <a:latin typeface="微软雅黑" panose="020B0503020204020204" pitchFamily="34" charset="-122"/>
                <a:ea typeface="微软雅黑" panose="020B0503020204020204" pitchFamily="34" charset="-122"/>
                <a:cs typeface="黑体" panose="02010609060101010101" charset="-122"/>
              </a:rPr>
              <a:t>、</a:t>
            </a:r>
            <a:r>
              <a:rPr lang="en-US" altLang="zh-CN" sz="3200" b="1" dirty="0">
                <a:latin typeface="微软雅黑" panose="020B0503020204020204" pitchFamily="34" charset="-122"/>
                <a:ea typeface="微软雅黑" panose="020B0503020204020204" pitchFamily="34" charset="-122"/>
                <a:cs typeface="黑体" panose="02010609060101010101" charset="-122"/>
              </a:rPr>
              <a:t>_______________</a:t>
            </a:r>
            <a:r>
              <a:rPr lang="zh-CN" altLang="en-US" sz="3200" b="1" dirty="0">
                <a:latin typeface="微软雅黑" panose="020B0503020204020204" pitchFamily="34" charset="-122"/>
                <a:ea typeface="微软雅黑" panose="020B0503020204020204" pitchFamily="34" charset="-122"/>
                <a:cs typeface="黑体" panose="02010609060101010101" charset="-122"/>
              </a:rPr>
              <a:t>是当代中国最鲜明的特色。</a:t>
            </a:r>
            <a:r>
              <a:rPr lang="en-US" altLang="zh-CN" sz="3200" b="1" dirty="0">
                <a:latin typeface="微软雅黑" panose="020B0503020204020204" pitchFamily="34" charset="-122"/>
                <a:ea typeface="微软雅黑" panose="020B0503020204020204" pitchFamily="34" charset="-122"/>
                <a:cs typeface="黑体" panose="02010609060101010101" charset="-122"/>
              </a:rPr>
              <a:t>__________</a:t>
            </a:r>
            <a:r>
              <a:rPr lang="zh-CN" altLang="en-US" sz="3200" b="1" dirty="0">
                <a:latin typeface="微软雅黑" panose="020B0503020204020204" pitchFamily="34" charset="-122"/>
                <a:ea typeface="微软雅黑" panose="020B0503020204020204" pitchFamily="34" charset="-122"/>
                <a:cs typeface="黑体" panose="02010609060101010101" charset="-122"/>
              </a:rPr>
              <a:t>只有进行时，没有完成时。</a:t>
            </a:r>
            <a:endParaRPr lang="en-US" altLang="zh-CN" sz="3200" b="1" dirty="0">
              <a:latin typeface="微软雅黑" panose="020B0503020204020204" pitchFamily="34" charset="-122"/>
              <a:ea typeface="微软雅黑" panose="020B0503020204020204" pitchFamily="34" charset="-122"/>
              <a:cs typeface="黑体" panose="02010609060101010101" charset="-122"/>
            </a:endParaRPr>
          </a:p>
          <a:p>
            <a:pPr indent="0" fontAlgn="auto">
              <a:lnSpc>
                <a:spcPct val="150000"/>
              </a:lnSpc>
            </a:pPr>
            <a:r>
              <a:rPr lang="en-US" altLang="zh-CN" sz="3200" b="1" dirty="0">
                <a:latin typeface="微软雅黑" panose="020B0503020204020204" pitchFamily="34" charset="-122"/>
                <a:ea typeface="微软雅黑" panose="020B0503020204020204" pitchFamily="34" charset="-122"/>
                <a:cs typeface="黑体" panose="02010609060101010101" charset="-122"/>
              </a:rPr>
              <a:t>5</a:t>
            </a:r>
            <a:r>
              <a:rPr lang="zh-CN" altLang="en-US" sz="3200" b="1" dirty="0">
                <a:latin typeface="微软雅黑" panose="020B0503020204020204" pitchFamily="34" charset="-122"/>
                <a:ea typeface="微软雅黑" panose="020B0503020204020204" pitchFamily="34" charset="-122"/>
                <a:cs typeface="黑体" panose="02010609060101010101" charset="-122"/>
              </a:rPr>
              <a:t>、党和政府坚持</a:t>
            </a:r>
            <a:r>
              <a:rPr lang="en-US" altLang="zh-CN" sz="3200" b="1" dirty="0">
                <a:latin typeface="微软雅黑" panose="020B0503020204020204" pitchFamily="34" charset="-122"/>
                <a:ea typeface="微软雅黑" panose="020B0503020204020204" pitchFamily="34" charset="-122"/>
                <a:cs typeface="黑体" panose="02010609060101010101" charset="-122"/>
              </a:rPr>
              <a:t>___________________</a:t>
            </a:r>
            <a:r>
              <a:rPr lang="zh-CN" altLang="en-US" sz="3200" b="1" dirty="0">
                <a:latin typeface="微软雅黑" panose="020B0503020204020204" pitchFamily="34" charset="-122"/>
                <a:ea typeface="微软雅黑" panose="020B0503020204020204" pitchFamily="34" charset="-122"/>
                <a:cs typeface="黑体" panose="02010609060101010101" charset="-122"/>
              </a:rPr>
              <a:t>的发展思想。</a:t>
            </a:r>
            <a:endParaRPr lang="en-US" altLang="zh-CN" sz="3200" b="1" dirty="0">
              <a:latin typeface="微软雅黑" panose="020B0503020204020204" pitchFamily="34" charset="-122"/>
              <a:ea typeface="微软雅黑" panose="020B0503020204020204" pitchFamily="34" charset="-122"/>
              <a:cs typeface="黑体" panose="02010609060101010101" charset="-122"/>
            </a:endParaRPr>
          </a:p>
          <a:p>
            <a:pPr indent="0" fontAlgn="auto">
              <a:lnSpc>
                <a:spcPct val="150000"/>
              </a:lnSpc>
            </a:pPr>
            <a:r>
              <a:rPr lang="en-US" altLang="zh-CN" sz="3200" b="1" dirty="0">
                <a:latin typeface="微软雅黑" panose="020B0503020204020204" pitchFamily="34" charset="-122"/>
                <a:ea typeface="微软雅黑" panose="020B0503020204020204" pitchFamily="34" charset="-122"/>
                <a:cs typeface="黑体" panose="02010609060101010101" charset="-122"/>
              </a:rPr>
              <a:t>6</a:t>
            </a:r>
            <a:r>
              <a:rPr lang="zh-CN" altLang="en-US" sz="3200" b="1" dirty="0">
                <a:latin typeface="微软雅黑" panose="020B0503020204020204" pitchFamily="34" charset="-122"/>
                <a:ea typeface="微软雅黑" panose="020B0503020204020204" pitchFamily="34" charset="-122"/>
                <a:cs typeface="黑体" panose="02010609060101010101" charset="-122"/>
              </a:rPr>
              <a:t>、人民对</a:t>
            </a:r>
            <a:r>
              <a:rPr lang="en-US" altLang="zh-CN" sz="3200" b="1" dirty="0">
                <a:latin typeface="微软雅黑" panose="020B0503020204020204" pitchFamily="34" charset="-122"/>
                <a:ea typeface="微软雅黑" panose="020B0503020204020204" pitchFamily="34" charset="-122"/>
                <a:cs typeface="黑体" panose="02010609060101010101" charset="-122"/>
              </a:rPr>
              <a:t>_________________</a:t>
            </a:r>
            <a:r>
              <a:rPr lang="zh-CN" altLang="en-US" sz="3200" b="1" dirty="0">
                <a:latin typeface="微软雅黑" panose="020B0503020204020204" pitchFamily="34" charset="-122"/>
                <a:ea typeface="微软雅黑" panose="020B0503020204020204" pitchFamily="34" charset="-122"/>
                <a:cs typeface="黑体" panose="02010609060101010101" charset="-122"/>
              </a:rPr>
              <a:t>的向往，就是党的奋斗目标。</a:t>
            </a:r>
            <a:endParaRPr lang="en-US" altLang="zh-CN" sz="3200" b="1" dirty="0">
              <a:latin typeface="微软雅黑" panose="020B0503020204020204" pitchFamily="34" charset="-122"/>
              <a:ea typeface="微软雅黑" panose="020B0503020204020204" pitchFamily="34" charset="-122"/>
              <a:cs typeface="黑体" panose="02010609060101010101" charset="-122"/>
            </a:endParaRPr>
          </a:p>
          <a:p>
            <a:pPr indent="0" fontAlgn="auto">
              <a:lnSpc>
                <a:spcPct val="150000"/>
              </a:lnSpc>
            </a:pPr>
            <a:r>
              <a:rPr lang="en-US" altLang="zh-CN" sz="3200" b="1" dirty="0">
                <a:latin typeface="微软雅黑" panose="020B0503020204020204" pitchFamily="34" charset="-122"/>
                <a:ea typeface="微软雅黑" panose="020B0503020204020204" pitchFamily="34" charset="-122"/>
                <a:cs typeface="黑体" panose="02010609060101010101" charset="-122"/>
              </a:rPr>
              <a:t>7</a:t>
            </a:r>
            <a:r>
              <a:rPr lang="zh-CN" altLang="en-US" sz="3200" b="1" dirty="0">
                <a:latin typeface="微软雅黑" panose="020B0503020204020204" pitchFamily="34" charset="-122"/>
                <a:ea typeface="微软雅黑" panose="020B0503020204020204" pitchFamily="34" charset="-122"/>
                <a:cs typeface="黑体" panose="02010609060101010101" charset="-122"/>
              </a:rPr>
              <a:t>、发展的根本目的就是增进</a:t>
            </a:r>
            <a:r>
              <a:rPr lang="en-US" altLang="zh-CN" sz="3200" b="1" dirty="0">
                <a:latin typeface="微软雅黑" panose="020B0503020204020204" pitchFamily="34" charset="-122"/>
                <a:ea typeface="微软雅黑" panose="020B0503020204020204" pitchFamily="34" charset="-122"/>
                <a:cs typeface="黑体" panose="02010609060101010101" charset="-122"/>
              </a:rPr>
              <a:t>___________________</a:t>
            </a:r>
            <a:r>
              <a:rPr lang="zh-CN" altLang="en-US" sz="3200" b="1" dirty="0">
                <a:latin typeface="微软雅黑" panose="020B0503020204020204" pitchFamily="34" charset="-122"/>
                <a:ea typeface="微软雅黑" panose="020B0503020204020204" pitchFamily="34" charset="-122"/>
                <a:cs typeface="黑体" panose="02010609060101010101" charset="-122"/>
              </a:rPr>
              <a:t>。</a:t>
            </a:r>
            <a:endParaRPr lang="en-US" altLang="zh-CN" sz="3200" b="1" dirty="0">
              <a:latin typeface="微软雅黑" panose="020B0503020204020204" pitchFamily="34" charset="-122"/>
              <a:ea typeface="微软雅黑" panose="020B0503020204020204" pitchFamily="34" charset="-122"/>
              <a:cs typeface="黑体" panose="02010609060101010101" charset="-122"/>
            </a:endParaRPr>
          </a:p>
          <a:p>
            <a:pPr indent="0" fontAlgn="auto">
              <a:lnSpc>
                <a:spcPct val="150000"/>
              </a:lnSpc>
            </a:pPr>
            <a:r>
              <a:rPr lang="zh-CN" sz="3200" b="1" dirty="0">
                <a:latin typeface="微软雅黑" panose="020B0503020204020204" pitchFamily="34" charset="-122"/>
                <a:ea typeface="微软雅黑" panose="020B0503020204020204" pitchFamily="34" charset="-122"/>
                <a:cs typeface="黑体" panose="02010609060101010101" charset="-122"/>
              </a:rPr>
              <a:t>
</a:t>
            </a:r>
          </a:p>
        </p:txBody>
      </p:sp>
    </p:spTree>
    <p:custDataLst>
      <p:tags r:id="rId1"/>
    </p:custDataLst>
    <p:extLst>
      <p:ext uri="{BB962C8B-B14F-4D97-AF65-F5344CB8AC3E}">
        <p14:creationId xmlns:p14="http://schemas.microsoft.com/office/powerpoint/2010/main" val="2334278866"/>
      </p:ext>
    </p:extLst>
  </p:cSld>
  <p:clrMapOvr>
    <a:masterClrMapping/>
  </p:clrMapOvr>
  <mc:AlternateContent xmlns:mc="http://schemas.openxmlformats.org/markup-compatibility/2006" xmlns:p14="http://schemas.microsoft.com/office/powerpoint/2010/main">
    <mc:Choice Requires="p14">
      <p:transition>
        <p:random/>
        <p:sndAc>
          <p:stSnd>
            <p:snd r:embed="rId5" name="click.wav"/>
          </p:stSnd>
        </p:sndAc>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p:random/>
        <p:sndAc>
          <p:stSnd>
            <p:snd r:embed="rId7" name="click.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custDataLst>
              <p:tags r:id="rId2"/>
            </p:custDataLst>
          </p:nvPr>
        </p:nvSpPr>
        <p:spPr>
          <a:xfrm>
            <a:off x="489743" y="400882"/>
            <a:ext cx="11212513" cy="6657143"/>
          </a:xfrm>
          <a:prstGeom prst="rect">
            <a:avLst/>
          </a:prstGeom>
          <a:noFill/>
          <a:ln w="9525">
            <a:noFill/>
          </a:ln>
        </p:spPr>
        <p:txBody>
          <a:bodyPr wrap="square">
            <a:spAutoFit/>
          </a:bodyPr>
          <a:lstStyle/>
          <a:p>
            <a:pPr indent="0" fontAlgn="auto">
              <a:lnSpc>
                <a:spcPts val="4300"/>
              </a:lnSpc>
            </a:pPr>
            <a:r>
              <a:rPr lang="en-US" altLang="zh-CN" sz="3600" b="1" dirty="0">
                <a:solidFill>
                  <a:srgbClr val="0070C0"/>
                </a:solidFill>
                <a:latin typeface="微软雅黑" panose="020B0503020204020204" pitchFamily="34" charset="-122"/>
                <a:ea typeface="微软雅黑" panose="020B0503020204020204" pitchFamily="34" charset="-122"/>
                <a:cs typeface="黑体" panose="02010609060101010101" charset="-122"/>
              </a:rPr>
              <a:t>8</a:t>
            </a:r>
            <a:r>
              <a:rPr lang="zh-CN" altLang="en-US" sz="3600" b="1" dirty="0">
                <a:solidFill>
                  <a:srgbClr val="0070C0"/>
                </a:solidFill>
                <a:latin typeface="微软雅黑" panose="020B0503020204020204" pitchFamily="34" charset="-122"/>
                <a:ea typeface="微软雅黑" panose="020B0503020204020204" pitchFamily="34" charset="-122"/>
                <a:cs typeface="黑体" panose="02010609060101010101" charset="-122"/>
              </a:rPr>
              <a:t>、我国为什么要坚持全面深化改革？</a:t>
            </a:r>
            <a:endParaRPr lang="en-US" altLang="zh-CN" sz="3600" b="1" dirty="0">
              <a:solidFill>
                <a:srgbClr val="0070C0"/>
              </a:solidFill>
              <a:latin typeface="微软雅黑" panose="020B0503020204020204" pitchFamily="34" charset="-122"/>
              <a:ea typeface="微软雅黑" panose="020B0503020204020204" pitchFamily="34" charset="-122"/>
              <a:cs typeface="黑体" panose="02010609060101010101" charset="-122"/>
            </a:endParaRPr>
          </a:p>
          <a:p>
            <a:pPr indent="0" fontAlgn="auto">
              <a:lnSpc>
                <a:spcPts val="4300"/>
              </a:lnSpc>
            </a:pPr>
            <a:r>
              <a:rPr lang="en-US" altLang="zh-CN" sz="2800" b="1" dirty="0">
                <a:latin typeface="微软雅黑" panose="020B0503020204020204" pitchFamily="34" charset="-122"/>
                <a:ea typeface="微软雅黑" panose="020B0503020204020204" pitchFamily="34" charset="-122"/>
                <a:cs typeface="黑体" panose="02010609060101010101" charset="-122"/>
              </a:rPr>
              <a:t>(1)</a:t>
            </a:r>
            <a:r>
              <a:rPr lang="zh-CN" altLang="en-US" sz="2800" b="1" dirty="0">
                <a:latin typeface="微软雅黑" panose="020B0503020204020204" pitchFamily="34" charset="-122"/>
                <a:ea typeface="微软雅黑" panose="020B0503020204020204" pitchFamily="34" charset="-122"/>
                <a:cs typeface="黑体" panose="02010609060101010101" charset="-122"/>
              </a:rPr>
              <a:t>我国过去</a:t>
            </a:r>
            <a:r>
              <a:rPr lang="en-US" altLang="zh-CN" sz="2800" b="1" dirty="0">
                <a:latin typeface="微软雅黑" panose="020B0503020204020204" pitchFamily="34" charset="-122"/>
                <a:ea typeface="微软雅黑" panose="020B0503020204020204" pitchFamily="34" charset="-122"/>
                <a:cs typeface="黑体" panose="02010609060101010101" charset="-122"/>
              </a:rPr>
              <a:t>40</a:t>
            </a:r>
            <a:r>
              <a:rPr lang="zh-CN" altLang="en-US" sz="2800" b="1" dirty="0">
                <a:latin typeface="微软雅黑" panose="020B0503020204020204" pitchFamily="34" charset="-122"/>
                <a:ea typeface="微软雅黑" panose="020B0503020204020204" pitchFamily="34" charset="-122"/>
                <a:cs typeface="黑体" panose="02010609060101010101" charset="-122"/>
              </a:rPr>
              <a:t>多年的快速发展靠的是</a:t>
            </a:r>
            <a:r>
              <a:rPr lang="en-US" altLang="zh-CN" sz="2800" b="1" dirty="0">
                <a:latin typeface="微软雅黑" panose="020B0503020204020204" pitchFamily="34" charset="-122"/>
                <a:ea typeface="微软雅黑" panose="020B0503020204020204" pitchFamily="34" charset="-122"/>
                <a:cs typeface="黑体" panose="02010609060101010101" charset="-122"/>
              </a:rPr>
              <a:t>___________</a:t>
            </a:r>
            <a:r>
              <a:rPr lang="zh-CN" altLang="en-US" sz="2800" b="1" dirty="0">
                <a:latin typeface="微软雅黑" panose="020B0503020204020204" pitchFamily="34" charset="-122"/>
                <a:ea typeface="微软雅黑" panose="020B0503020204020204" pitchFamily="34" charset="-122"/>
                <a:cs typeface="黑体" panose="02010609060101010101" charset="-122"/>
              </a:rPr>
              <a:t>，未来发展也必须坚定不移地依靠</a:t>
            </a:r>
            <a:r>
              <a:rPr lang="en-US" altLang="zh-CN" sz="2800" b="1" dirty="0">
                <a:latin typeface="微软雅黑" panose="020B0503020204020204" pitchFamily="34" charset="-122"/>
                <a:ea typeface="微软雅黑" panose="020B0503020204020204" pitchFamily="34" charset="-122"/>
                <a:cs typeface="黑体" panose="02010609060101010101" charset="-122"/>
              </a:rPr>
              <a:t>_____________</a:t>
            </a:r>
            <a:r>
              <a:rPr lang="zh-CN" altLang="en-US" sz="2800" b="1" dirty="0">
                <a:latin typeface="微软雅黑" panose="020B0503020204020204" pitchFamily="34" charset="-122"/>
                <a:ea typeface="微软雅黑" panose="020B0503020204020204" pitchFamily="34" charset="-122"/>
                <a:cs typeface="黑体" panose="02010609060101010101" charset="-122"/>
              </a:rPr>
              <a:t>。</a:t>
            </a:r>
          </a:p>
          <a:p>
            <a:pPr indent="0" fontAlgn="auto">
              <a:lnSpc>
                <a:spcPts val="4300"/>
              </a:lnSpc>
            </a:pPr>
            <a:r>
              <a:rPr lang="en-US" altLang="zh-CN" sz="2800" b="1" dirty="0">
                <a:latin typeface="微软雅黑" panose="020B0503020204020204" pitchFamily="34" charset="-122"/>
                <a:ea typeface="微软雅黑" panose="020B0503020204020204" pitchFamily="34" charset="-122"/>
                <a:cs typeface="黑体" panose="02010609060101010101" charset="-122"/>
              </a:rPr>
              <a:t>(2)</a:t>
            </a:r>
            <a:r>
              <a:rPr lang="zh-CN" altLang="en-US" sz="2800" b="1" dirty="0">
                <a:latin typeface="微软雅黑" panose="020B0503020204020204" pitchFamily="34" charset="-122"/>
                <a:ea typeface="微软雅黑" panose="020B0503020204020204" pitchFamily="34" charset="-122"/>
                <a:cs typeface="黑体" panose="02010609060101010101" charset="-122"/>
              </a:rPr>
              <a:t>进入新时代，我国社会</a:t>
            </a:r>
            <a:r>
              <a:rPr lang="en-US" altLang="zh-CN" sz="2800" b="1" dirty="0">
                <a:latin typeface="微软雅黑" panose="020B0503020204020204" pitchFamily="34" charset="-122"/>
                <a:ea typeface="微软雅黑" panose="020B0503020204020204" pitchFamily="34" charset="-122"/>
                <a:cs typeface="黑体" panose="02010609060101010101" charset="-122"/>
              </a:rPr>
              <a:t>____________</a:t>
            </a:r>
            <a:r>
              <a:rPr lang="zh-CN" altLang="en-US" sz="2800" b="1" dirty="0">
                <a:latin typeface="微软雅黑" panose="020B0503020204020204" pitchFamily="34" charset="-122"/>
                <a:ea typeface="微软雅黑" panose="020B0503020204020204" pitchFamily="34" charset="-122"/>
                <a:cs typeface="黑体" panose="02010609060101010101" charset="-122"/>
              </a:rPr>
              <a:t>已经转化为人民日益增长的美好生活需要和不平衡不充分的发展之间的矛盾。</a:t>
            </a:r>
          </a:p>
          <a:p>
            <a:pPr indent="0" fontAlgn="auto">
              <a:lnSpc>
                <a:spcPts val="4300"/>
              </a:lnSpc>
            </a:pPr>
            <a:r>
              <a:rPr lang="en-US" altLang="zh-CN" sz="2800" b="1" dirty="0">
                <a:latin typeface="微软雅黑" panose="020B0503020204020204" pitchFamily="34" charset="-122"/>
                <a:ea typeface="微软雅黑" panose="020B0503020204020204" pitchFamily="34" charset="-122"/>
                <a:cs typeface="黑体" panose="02010609060101010101" charset="-122"/>
              </a:rPr>
              <a:t>(3)</a:t>
            </a:r>
            <a:r>
              <a:rPr lang="zh-CN" altLang="en-US" sz="2800" b="1" dirty="0">
                <a:latin typeface="微软雅黑" panose="020B0503020204020204" pitchFamily="34" charset="-122"/>
                <a:ea typeface="微软雅黑" panose="020B0503020204020204" pitchFamily="34" charset="-122"/>
                <a:cs typeface="黑体" panose="02010609060101010101" charset="-122"/>
              </a:rPr>
              <a:t>中国经济发展进入新常态，已由高速增长阶段转向</a:t>
            </a:r>
            <a:r>
              <a:rPr lang="en-US" altLang="zh-CN" sz="2800" b="1" dirty="0">
                <a:latin typeface="微软雅黑" panose="020B0503020204020204" pitchFamily="34" charset="-122"/>
                <a:ea typeface="微软雅黑" panose="020B0503020204020204" pitchFamily="34" charset="-122"/>
                <a:cs typeface="黑体" panose="02010609060101010101" charset="-122"/>
              </a:rPr>
              <a:t>_____________</a:t>
            </a:r>
            <a:r>
              <a:rPr lang="zh-CN" altLang="en-US" sz="2800" b="1" dirty="0">
                <a:latin typeface="微软雅黑" panose="020B0503020204020204" pitchFamily="34" charset="-122"/>
                <a:ea typeface="微软雅黑" panose="020B0503020204020204" pitchFamily="34" charset="-122"/>
                <a:cs typeface="黑体" panose="02010609060101010101" charset="-122"/>
              </a:rPr>
              <a:t>阶段。</a:t>
            </a:r>
          </a:p>
          <a:p>
            <a:pPr indent="0" fontAlgn="auto">
              <a:lnSpc>
                <a:spcPts val="4300"/>
              </a:lnSpc>
            </a:pPr>
            <a:r>
              <a:rPr lang="en-US" altLang="zh-CN" sz="2800" b="1" dirty="0">
                <a:latin typeface="微软雅黑" panose="020B0503020204020204" pitchFamily="34" charset="-122"/>
                <a:ea typeface="微软雅黑" panose="020B0503020204020204" pitchFamily="34" charset="-122"/>
                <a:cs typeface="黑体" panose="02010609060101010101" charset="-122"/>
              </a:rPr>
              <a:t>(4)</a:t>
            </a:r>
            <a:r>
              <a:rPr lang="zh-CN" altLang="en-US" sz="2800" b="1" dirty="0">
                <a:latin typeface="微软雅黑" panose="020B0503020204020204" pitchFamily="34" charset="-122"/>
                <a:ea typeface="微软雅黑" panose="020B0503020204020204" pitchFamily="34" charset="-122"/>
                <a:cs typeface="黑体" panose="02010609060101010101" charset="-122"/>
              </a:rPr>
              <a:t>我国经济发展还面临</a:t>
            </a:r>
            <a:r>
              <a:rPr lang="en-US" altLang="zh-CN" sz="2800" b="1" dirty="0">
                <a:latin typeface="微软雅黑" panose="020B0503020204020204" pitchFamily="34" charset="-122"/>
                <a:ea typeface="微软雅黑" panose="020B0503020204020204" pitchFamily="34" charset="-122"/>
                <a:cs typeface="黑体" panose="02010609060101010101" charset="-122"/>
              </a:rPr>
              <a:t>____________</a:t>
            </a:r>
            <a:r>
              <a:rPr lang="zh-CN" altLang="en-US" sz="2800" b="1" dirty="0">
                <a:latin typeface="微软雅黑" panose="020B0503020204020204" pitchFamily="34" charset="-122"/>
                <a:ea typeface="微软雅黑" panose="020B0503020204020204" pitchFamily="34" charset="-122"/>
                <a:cs typeface="黑体" panose="02010609060101010101" charset="-122"/>
              </a:rPr>
              <a:t>不平衡、</a:t>
            </a:r>
            <a:r>
              <a:rPr lang="en-US" altLang="zh-CN" sz="2800" b="1" dirty="0">
                <a:latin typeface="微软雅黑" panose="020B0503020204020204" pitchFamily="34" charset="-122"/>
                <a:ea typeface="微软雅黑" panose="020B0503020204020204" pitchFamily="34" charset="-122"/>
                <a:cs typeface="黑体" panose="02010609060101010101" charset="-122"/>
              </a:rPr>
              <a:t>___________</a:t>
            </a:r>
            <a:r>
              <a:rPr lang="zh-CN" altLang="en-US" sz="2800" b="1" dirty="0">
                <a:latin typeface="微软雅黑" panose="020B0503020204020204" pitchFamily="34" charset="-122"/>
                <a:ea typeface="微软雅黑" panose="020B0503020204020204" pitchFamily="34" charset="-122"/>
                <a:cs typeface="黑体" panose="02010609060101010101" charset="-122"/>
              </a:rPr>
              <a:t>水平不高、</a:t>
            </a:r>
            <a:r>
              <a:rPr lang="en-US" altLang="zh-CN" sz="2800" b="1" dirty="0">
                <a:latin typeface="微软雅黑" panose="020B0503020204020204" pitchFamily="34" charset="-122"/>
                <a:ea typeface="微软雅黑" panose="020B0503020204020204" pitchFamily="34" charset="-122"/>
                <a:cs typeface="黑体" panose="02010609060101010101" charset="-122"/>
              </a:rPr>
              <a:t>____________</a:t>
            </a:r>
            <a:r>
              <a:rPr lang="zh-CN" altLang="en-US" sz="2800" b="1" dirty="0">
                <a:latin typeface="微软雅黑" panose="020B0503020204020204" pitchFamily="34" charset="-122"/>
                <a:ea typeface="微软雅黑" panose="020B0503020204020204" pitchFamily="34" charset="-122"/>
                <a:cs typeface="黑体" panose="02010609060101010101" charset="-122"/>
              </a:rPr>
              <a:t>不平衡不协调等现实挑战。</a:t>
            </a:r>
          </a:p>
          <a:p>
            <a:pPr indent="0" fontAlgn="auto">
              <a:lnSpc>
                <a:spcPts val="4300"/>
              </a:lnSpc>
            </a:pPr>
            <a:r>
              <a:rPr lang="en-US" altLang="zh-CN" sz="2800" b="1" dirty="0">
                <a:latin typeface="微软雅黑" panose="020B0503020204020204" pitchFamily="34" charset="-122"/>
                <a:ea typeface="微软雅黑" panose="020B0503020204020204" pitchFamily="34" charset="-122"/>
                <a:cs typeface="黑体" panose="02010609060101010101" charset="-122"/>
              </a:rPr>
              <a:t>(5)___________</a:t>
            </a:r>
            <a:r>
              <a:rPr lang="zh-CN" altLang="en-US" sz="2800" b="1" dirty="0">
                <a:latin typeface="微软雅黑" panose="020B0503020204020204" pitchFamily="34" charset="-122"/>
                <a:ea typeface="微软雅黑" panose="020B0503020204020204" pitchFamily="34" charset="-122"/>
                <a:cs typeface="黑体" panose="02010609060101010101" charset="-122"/>
              </a:rPr>
              <a:t>是当代中国最鲜明的特色。</a:t>
            </a:r>
            <a:r>
              <a:rPr lang="en-US" altLang="zh-CN" sz="2800" b="1" dirty="0">
                <a:latin typeface="微软雅黑" panose="020B0503020204020204" pitchFamily="34" charset="-122"/>
                <a:ea typeface="微软雅黑" panose="020B0503020204020204" pitchFamily="34" charset="-122"/>
                <a:cs typeface="黑体" panose="02010609060101010101" charset="-122"/>
              </a:rPr>
              <a:t>________</a:t>
            </a:r>
            <a:r>
              <a:rPr lang="zh-CN" altLang="en-US" sz="2800" b="1" dirty="0">
                <a:latin typeface="微软雅黑" panose="020B0503020204020204" pitchFamily="34" charset="-122"/>
                <a:ea typeface="微软雅黑" panose="020B0503020204020204" pitchFamily="34" charset="-122"/>
                <a:cs typeface="黑体" panose="02010609060101010101" charset="-122"/>
              </a:rPr>
              <a:t>只有进行时，没有完成时。</a:t>
            </a:r>
            <a:r>
              <a:rPr lang="zh-CN" sz="2800" b="1" dirty="0">
                <a:latin typeface="微软雅黑" panose="020B0503020204020204" pitchFamily="34" charset="-122"/>
                <a:ea typeface="微软雅黑" panose="020B0503020204020204" pitchFamily="34" charset="-122"/>
                <a:cs typeface="黑体" panose="02010609060101010101" charset="-122"/>
              </a:rPr>
              <a:t>
</a:t>
            </a:r>
          </a:p>
        </p:txBody>
      </p:sp>
    </p:spTree>
    <p:custDataLst>
      <p:tags r:id="rId1"/>
    </p:custDataLst>
    <p:extLst>
      <p:ext uri="{BB962C8B-B14F-4D97-AF65-F5344CB8AC3E}">
        <p14:creationId xmlns:p14="http://schemas.microsoft.com/office/powerpoint/2010/main" val="161193087"/>
      </p:ext>
    </p:extLst>
  </p:cSld>
  <p:clrMapOvr>
    <a:masterClrMapping/>
  </p:clrMapOvr>
  <mc:AlternateContent xmlns:mc="http://schemas.openxmlformats.org/markup-compatibility/2006" xmlns:p14="http://schemas.microsoft.com/office/powerpoint/2010/main">
    <mc:Choice Requires="p14">
      <p:transition>
        <p:random/>
        <p:sndAc>
          <p:stSnd>
            <p:snd r:embed="rId4" name="click.wav"/>
          </p:stSnd>
        </p:sndAc>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p:random/>
        <p:sndAc>
          <p:stSnd>
            <p:snd r:embed="rId7" name="click.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custDataLst>
              <p:tags r:id="rId2"/>
            </p:custDataLst>
          </p:nvPr>
        </p:nvSpPr>
        <p:spPr>
          <a:xfrm>
            <a:off x="541336" y="259049"/>
            <a:ext cx="11460163" cy="6037102"/>
          </a:xfrm>
          <a:prstGeom prst="rect">
            <a:avLst/>
          </a:prstGeom>
          <a:noFill/>
          <a:ln w="9525">
            <a:noFill/>
          </a:ln>
        </p:spPr>
        <p:txBody>
          <a:bodyPr wrap="square">
            <a:spAutoFit/>
          </a:bodyPr>
          <a:lstStyle/>
          <a:p>
            <a:pPr indent="0" fontAlgn="auto">
              <a:lnSpc>
                <a:spcPts val="5200"/>
              </a:lnSpc>
            </a:pPr>
            <a:r>
              <a:rPr lang="en-US" altLang="zh-CN" sz="4000" b="1" dirty="0">
                <a:solidFill>
                  <a:srgbClr val="0070C0"/>
                </a:solidFill>
                <a:latin typeface="微软雅黑" panose="020B0503020204020204" pitchFamily="34" charset="-122"/>
                <a:ea typeface="微软雅黑" panose="020B0503020204020204" pitchFamily="34" charset="-122"/>
                <a:sym typeface="+mn-ea"/>
              </a:rPr>
              <a:t>9</a:t>
            </a:r>
            <a:r>
              <a:rPr lang="zh-CN" altLang="en-US" sz="4000" b="1" dirty="0">
                <a:solidFill>
                  <a:srgbClr val="0070C0"/>
                </a:solidFill>
                <a:latin typeface="微软雅黑" panose="020B0503020204020204" pitchFamily="34" charset="-122"/>
                <a:ea typeface="微软雅黑" panose="020B0503020204020204" pitchFamily="34" charset="-122"/>
                <a:sym typeface="+mn-ea"/>
              </a:rPr>
              <a:t>、如何应对全面深化改革的挑战？</a:t>
            </a:r>
            <a:endParaRPr lang="en-US" altLang="zh-CN" sz="4000" b="1" dirty="0">
              <a:solidFill>
                <a:srgbClr val="0070C0"/>
              </a:solidFill>
              <a:latin typeface="微软雅黑" panose="020B0503020204020204" pitchFamily="34" charset="-122"/>
              <a:ea typeface="微软雅黑" panose="020B0503020204020204" pitchFamily="34" charset="-122"/>
              <a:sym typeface="+mn-ea"/>
            </a:endParaRPr>
          </a:p>
          <a:p>
            <a:pPr indent="0" fontAlgn="auto">
              <a:lnSpc>
                <a:spcPts val="5200"/>
              </a:lnSpc>
            </a:pPr>
            <a:r>
              <a:rPr lang="zh-CN" altLang="en-US" sz="3600" b="1" dirty="0">
                <a:latin typeface="微软雅黑" panose="020B0503020204020204" pitchFamily="34" charset="-122"/>
                <a:ea typeface="微软雅黑" panose="020B0503020204020204" pitchFamily="34" charset="-122"/>
                <a:cs typeface="黑体" panose="02010609060101010101" charset="-122"/>
              </a:rPr>
              <a:t>（</a:t>
            </a:r>
            <a:r>
              <a:rPr lang="en-US" altLang="zh-CN" sz="3600" b="1" dirty="0">
                <a:latin typeface="微软雅黑" panose="020B0503020204020204" pitchFamily="34" charset="-122"/>
                <a:ea typeface="微软雅黑" panose="020B0503020204020204" pitchFamily="34" charset="-122"/>
                <a:cs typeface="黑体" panose="02010609060101010101" charset="-122"/>
              </a:rPr>
              <a:t>1</a:t>
            </a:r>
            <a:r>
              <a:rPr lang="zh-CN" altLang="en-US" sz="3600" b="1" dirty="0">
                <a:latin typeface="微软雅黑" panose="020B0503020204020204" pitchFamily="34" charset="-122"/>
                <a:ea typeface="微软雅黑" panose="020B0503020204020204" pitchFamily="34" charset="-122"/>
                <a:cs typeface="黑体" panose="02010609060101010101" charset="-122"/>
              </a:rPr>
              <a:t>）将</a:t>
            </a:r>
            <a:r>
              <a:rPr lang="en-US" altLang="zh-CN" sz="3600" b="1" dirty="0">
                <a:latin typeface="微软雅黑" panose="020B0503020204020204" pitchFamily="34" charset="-122"/>
                <a:ea typeface="微软雅黑" panose="020B0503020204020204" pitchFamily="34" charset="-122"/>
                <a:cs typeface="黑体" panose="02010609060101010101" charset="-122"/>
              </a:rPr>
              <a:t>_________</a:t>
            </a:r>
            <a:r>
              <a:rPr lang="zh-CN" altLang="en-US" sz="3600" b="1" dirty="0">
                <a:latin typeface="微软雅黑" panose="020B0503020204020204" pitchFamily="34" charset="-122"/>
                <a:ea typeface="微软雅黑" panose="020B0503020204020204" pitchFamily="34" charset="-122"/>
                <a:cs typeface="黑体" panose="02010609060101010101" charset="-122"/>
              </a:rPr>
              <a:t>进行到底，开启全面深化</a:t>
            </a:r>
            <a:r>
              <a:rPr lang="en-US" altLang="zh-CN" sz="3600" b="1" dirty="0">
                <a:latin typeface="微软雅黑" panose="020B0503020204020204" pitchFamily="34" charset="-122"/>
                <a:ea typeface="微软雅黑" panose="020B0503020204020204" pitchFamily="34" charset="-122"/>
                <a:cs typeface="黑体" panose="02010609060101010101" charset="-122"/>
              </a:rPr>
              <a:t>_________</a:t>
            </a:r>
            <a:r>
              <a:rPr lang="zh-CN" altLang="en-US" sz="3600" b="1" dirty="0">
                <a:latin typeface="微软雅黑" panose="020B0503020204020204" pitchFamily="34" charset="-122"/>
                <a:ea typeface="微软雅黑" panose="020B0503020204020204" pitchFamily="34" charset="-122"/>
                <a:cs typeface="黑体" panose="02010609060101010101" charset="-122"/>
              </a:rPr>
              <a:t>的新征程。</a:t>
            </a:r>
            <a:endParaRPr lang="en-US" altLang="zh-CN" sz="3600" b="1" dirty="0">
              <a:latin typeface="微软雅黑" panose="020B0503020204020204" pitchFamily="34" charset="-122"/>
              <a:ea typeface="微软雅黑" panose="020B0503020204020204" pitchFamily="34" charset="-122"/>
              <a:cs typeface="黑体" panose="02010609060101010101" charset="-122"/>
            </a:endParaRPr>
          </a:p>
          <a:p>
            <a:pPr fontAlgn="auto">
              <a:lnSpc>
                <a:spcPts val="5200"/>
              </a:lnSpc>
            </a:pPr>
            <a:r>
              <a:rPr lang="zh-CN" altLang="en-US" sz="3600" b="1" dirty="0">
                <a:latin typeface="微软雅黑" panose="020B0503020204020204" pitchFamily="34" charset="-122"/>
                <a:ea typeface="微软雅黑" panose="020B0503020204020204" pitchFamily="34" charset="-122"/>
                <a:cs typeface="黑体" panose="02010609060101010101" charset="-122"/>
              </a:rPr>
              <a:t>（</a:t>
            </a:r>
            <a:r>
              <a:rPr lang="en-US" altLang="zh-CN" sz="3600" b="1" dirty="0">
                <a:latin typeface="微软雅黑" panose="020B0503020204020204" pitchFamily="34" charset="-122"/>
                <a:ea typeface="微软雅黑" panose="020B0503020204020204" pitchFamily="34" charset="-122"/>
                <a:cs typeface="黑体" panose="02010609060101010101" charset="-122"/>
              </a:rPr>
              <a:t>2</a:t>
            </a:r>
            <a:r>
              <a:rPr lang="zh-CN" altLang="en-US" sz="3600" b="1" dirty="0">
                <a:latin typeface="微软雅黑" panose="020B0503020204020204" pitchFamily="34" charset="-122"/>
                <a:ea typeface="微软雅黑" panose="020B0503020204020204" pitchFamily="34" charset="-122"/>
                <a:cs typeface="黑体" panose="02010609060101010101" charset="-122"/>
              </a:rPr>
              <a:t>）转变</a:t>
            </a:r>
            <a:r>
              <a:rPr lang="en-US" altLang="zh-CN" sz="3600" b="1" dirty="0">
                <a:latin typeface="微软雅黑" panose="020B0503020204020204" pitchFamily="34" charset="-122"/>
                <a:ea typeface="微软雅黑" panose="020B0503020204020204" pitchFamily="34" charset="-122"/>
                <a:cs typeface="黑体" panose="02010609060101010101" charset="-122"/>
              </a:rPr>
              <a:t>____________</a:t>
            </a:r>
            <a:r>
              <a:rPr lang="zh-CN" altLang="en-US" sz="3600" b="1" dirty="0">
                <a:latin typeface="微软雅黑" panose="020B0503020204020204" pitchFamily="34" charset="-122"/>
                <a:ea typeface="微软雅黑" panose="020B0503020204020204" pitchFamily="34" charset="-122"/>
                <a:cs typeface="黑体" panose="02010609060101010101" charset="-122"/>
              </a:rPr>
              <a:t>，优化经济结构，转换</a:t>
            </a:r>
            <a:r>
              <a:rPr lang="en-US" altLang="zh-CN" sz="3600" b="1" dirty="0">
                <a:latin typeface="微软雅黑" panose="020B0503020204020204" pitchFamily="34" charset="-122"/>
                <a:ea typeface="微软雅黑" panose="020B0503020204020204" pitchFamily="34" charset="-122"/>
                <a:cs typeface="黑体" panose="02010609060101010101" charset="-122"/>
              </a:rPr>
              <a:t>___________</a:t>
            </a:r>
            <a:r>
              <a:rPr lang="zh-CN" altLang="en-US" sz="3600" b="1" dirty="0">
                <a:latin typeface="微软雅黑" panose="020B0503020204020204" pitchFamily="34" charset="-122"/>
                <a:ea typeface="微软雅黑" panose="020B0503020204020204" pitchFamily="34" charset="-122"/>
                <a:cs typeface="黑体" panose="02010609060101010101" charset="-122"/>
              </a:rPr>
              <a:t>，建设现代化经济体系。</a:t>
            </a:r>
            <a:endParaRPr lang="en-US" altLang="zh-CN" sz="3600" b="1" dirty="0">
              <a:latin typeface="微软雅黑" panose="020B0503020204020204" pitchFamily="34" charset="-122"/>
              <a:ea typeface="微软雅黑" panose="020B0503020204020204" pitchFamily="34" charset="-122"/>
              <a:cs typeface="黑体" panose="02010609060101010101" charset="-122"/>
            </a:endParaRPr>
          </a:p>
          <a:p>
            <a:pPr fontAlgn="auto">
              <a:lnSpc>
                <a:spcPts val="5200"/>
              </a:lnSpc>
            </a:pPr>
            <a:r>
              <a:rPr lang="zh-CN" altLang="en-US" sz="3600" b="1" dirty="0">
                <a:latin typeface="微软雅黑" panose="020B0503020204020204" pitchFamily="34" charset="-122"/>
                <a:ea typeface="微软雅黑" panose="020B0503020204020204" pitchFamily="34" charset="-122"/>
                <a:cs typeface="黑体" panose="02010609060101010101" charset="-122"/>
              </a:rPr>
              <a:t>（</a:t>
            </a:r>
            <a:r>
              <a:rPr lang="en-US" altLang="zh-CN" sz="3600" b="1" dirty="0">
                <a:latin typeface="微软雅黑" panose="020B0503020204020204" pitchFamily="34" charset="-122"/>
                <a:ea typeface="微软雅黑" panose="020B0503020204020204" pitchFamily="34" charset="-122"/>
                <a:cs typeface="黑体" panose="02010609060101010101" charset="-122"/>
              </a:rPr>
              <a:t>3</a:t>
            </a:r>
            <a:r>
              <a:rPr lang="zh-CN" altLang="en-US" sz="3600" b="1" dirty="0">
                <a:latin typeface="微软雅黑" panose="020B0503020204020204" pitchFamily="34" charset="-122"/>
                <a:ea typeface="微软雅黑" panose="020B0503020204020204" pitchFamily="34" charset="-122"/>
                <a:cs typeface="黑体" panose="02010609060101010101" charset="-122"/>
              </a:rPr>
              <a:t>）促进区域</a:t>
            </a:r>
            <a:r>
              <a:rPr lang="en-US" altLang="zh-CN" sz="3600" b="1" dirty="0">
                <a:latin typeface="微软雅黑" panose="020B0503020204020204" pitchFamily="34" charset="-122"/>
                <a:ea typeface="微软雅黑" panose="020B0503020204020204" pitchFamily="34" charset="-122"/>
                <a:cs typeface="黑体" panose="02010609060101010101" charset="-122"/>
              </a:rPr>
              <a:t>___________</a:t>
            </a:r>
            <a:r>
              <a:rPr lang="zh-CN" altLang="en-US" sz="3600" b="1" dirty="0">
                <a:latin typeface="微软雅黑" panose="020B0503020204020204" pitchFamily="34" charset="-122"/>
                <a:ea typeface="微软雅黑" panose="020B0503020204020204" pitchFamily="34" charset="-122"/>
                <a:cs typeface="黑体" panose="02010609060101010101" charset="-122"/>
              </a:rPr>
              <a:t>，坚持中国特色新型</a:t>
            </a:r>
            <a:r>
              <a:rPr lang="en-US" altLang="zh-CN" sz="3600" b="1" dirty="0">
                <a:latin typeface="微软雅黑" panose="020B0503020204020204" pitchFamily="34" charset="-122"/>
                <a:ea typeface="微软雅黑" panose="020B0503020204020204" pitchFamily="34" charset="-122"/>
                <a:cs typeface="黑体" panose="02010609060101010101" charset="-122"/>
              </a:rPr>
              <a:t>____________</a:t>
            </a:r>
            <a:r>
              <a:rPr lang="zh-CN" altLang="en-US" sz="3600" b="1" dirty="0">
                <a:latin typeface="微软雅黑" panose="020B0503020204020204" pitchFamily="34" charset="-122"/>
                <a:ea typeface="微软雅黑" panose="020B0503020204020204" pitchFamily="34" charset="-122"/>
                <a:cs typeface="黑体" panose="02010609060101010101" charset="-122"/>
              </a:rPr>
              <a:t>道路，推动城乡发展一体化。</a:t>
            </a:r>
            <a:endParaRPr lang="en-US" altLang="zh-CN" sz="3600" b="1" dirty="0">
              <a:latin typeface="微软雅黑" panose="020B0503020204020204" pitchFamily="34" charset="-122"/>
              <a:ea typeface="微软雅黑" panose="020B0503020204020204" pitchFamily="34" charset="-122"/>
              <a:cs typeface="黑体" panose="02010609060101010101" charset="-122"/>
            </a:endParaRPr>
          </a:p>
          <a:p>
            <a:pPr fontAlgn="auto">
              <a:lnSpc>
                <a:spcPts val="5200"/>
              </a:lnSpc>
            </a:pPr>
            <a:r>
              <a:rPr lang="zh-CN" altLang="en-US" sz="3600" b="1" dirty="0">
                <a:latin typeface="微软雅黑" panose="020B0503020204020204" pitchFamily="34" charset="-122"/>
                <a:ea typeface="微软雅黑" panose="020B0503020204020204" pitchFamily="34" charset="-122"/>
                <a:cs typeface="黑体" panose="02010609060101010101" charset="-122"/>
              </a:rPr>
              <a:t>（</a:t>
            </a:r>
            <a:r>
              <a:rPr lang="en-US" altLang="zh-CN" sz="3600" b="1" dirty="0">
                <a:latin typeface="微软雅黑" panose="020B0503020204020204" pitchFamily="34" charset="-122"/>
                <a:ea typeface="微软雅黑" panose="020B0503020204020204" pitchFamily="34" charset="-122"/>
                <a:cs typeface="黑体" panose="02010609060101010101" charset="-122"/>
              </a:rPr>
              <a:t>4</a:t>
            </a:r>
            <a:r>
              <a:rPr lang="zh-CN" altLang="en-US" sz="3600" b="1" dirty="0">
                <a:latin typeface="微软雅黑" panose="020B0503020204020204" pitchFamily="34" charset="-122"/>
                <a:ea typeface="微软雅黑" panose="020B0503020204020204" pitchFamily="34" charset="-122"/>
                <a:cs typeface="黑体" panose="02010609060101010101" charset="-122"/>
              </a:rPr>
              <a:t>）全社会不断弘扬与时俱进、锐意进取、勤于探索、勇于实践的</a:t>
            </a:r>
            <a:r>
              <a:rPr lang="en-US" altLang="zh-CN" sz="3600" b="1" dirty="0">
                <a:latin typeface="微软雅黑" panose="020B0503020204020204" pitchFamily="34" charset="-122"/>
                <a:ea typeface="微软雅黑" panose="020B0503020204020204" pitchFamily="34" charset="-122"/>
                <a:cs typeface="黑体" panose="02010609060101010101" charset="-122"/>
              </a:rPr>
              <a:t>_________________</a:t>
            </a:r>
            <a:r>
              <a:rPr lang="zh-CN" altLang="en-US" sz="3600" b="1" dirty="0">
                <a:latin typeface="微软雅黑" panose="020B0503020204020204" pitchFamily="34" charset="-122"/>
                <a:ea typeface="微软雅黑" panose="020B0503020204020204" pitchFamily="34" charset="-122"/>
                <a:cs typeface="黑体" panose="02010609060101010101" charset="-122"/>
              </a:rPr>
              <a:t>精神。</a:t>
            </a:r>
            <a:endParaRPr lang="en-US" altLang="zh-CN" sz="3600" b="1" dirty="0">
              <a:latin typeface="微软雅黑" panose="020B0503020204020204" pitchFamily="34" charset="-122"/>
              <a:ea typeface="微软雅黑" panose="020B0503020204020204" pitchFamily="34" charset="-122"/>
              <a:cs typeface="黑体" panose="02010609060101010101" charset="-122"/>
            </a:endParaRPr>
          </a:p>
        </p:txBody>
      </p:sp>
    </p:spTree>
    <p:custDataLst>
      <p:tags r:id="rId1"/>
    </p:custDataLst>
    <p:extLst>
      <p:ext uri="{BB962C8B-B14F-4D97-AF65-F5344CB8AC3E}">
        <p14:creationId xmlns:p14="http://schemas.microsoft.com/office/powerpoint/2010/main" val="1866178445"/>
      </p:ext>
    </p:extLst>
  </p:cSld>
  <p:clrMapOvr>
    <a:masterClrMapping/>
  </p:clrMapOvr>
  <mc:AlternateContent xmlns:mc="http://schemas.openxmlformats.org/markup-compatibility/2006" xmlns:p14="http://schemas.microsoft.com/office/powerpoint/2010/main">
    <mc:Choice Requires="p14">
      <p:transition>
        <p:random/>
        <p:sndAc>
          <p:stSnd>
            <p:snd r:embed="rId4" name="click.wav"/>
          </p:stSnd>
        </p:sndAc>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p:random/>
        <p:sndAc>
          <p:stSnd>
            <p:snd r:embed="rId7" name="click.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custDataLst>
              <p:tags r:id="rId2"/>
            </p:custDataLst>
          </p:nvPr>
        </p:nvSpPr>
        <p:spPr>
          <a:xfrm>
            <a:off x="474661" y="459074"/>
            <a:ext cx="11460163" cy="5569025"/>
          </a:xfrm>
          <a:prstGeom prst="rect">
            <a:avLst/>
          </a:prstGeom>
          <a:noFill/>
          <a:ln w="9525">
            <a:noFill/>
          </a:ln>
        </p:spPr>
        <p:txBody>
          <a:bodyPr wrap="square">
            <a:spAutoFit/>
          </a:bodyPr>
          <a:lstStyle/>
          <a:p>
            <a:pPr indent="0" fontAlgn="auto">
              <a:lnSpc>
                <a:spcPts val="6200"/>
              </a:lnSpc>
            </a:pPr>
            <a:r>
              <a:rPr lang="en-US" altLang="zh-CN" sz="4000" b="1" dirty="0">
                <a:solidFill>
                  <a:srgbClr val="0070C0"/>
                </a:solidFill>
                <a:latin typeface="微软雅黑" panose="020B0503020204020204" pitchFamily="34" charset="-122"/>
                <a:ea typeface="微软雅黑" panose="020B0503020204020204" pitchFamily="34" charset="-122"/>
                <a:sym typeface="+mn-ea"/>
              </a:rPr>
              <a:t>10</a:t>
            </a:r>
            <a:r>
              <a:rPr lang="zh-CN" altLang="en-US" sz="4000" b="1" dirty="0">
                <a:solidFill>
                  <a:srgbClr val="0070C0"/>
                </a:solidFill>
                <a:latin typeface="微软雅黑" panose="020B0503020204020204" pitchFamily="34" charset="-122"/>
                <a:ea typeface="微软雅黑" panose="020B0503020204020204" pitchFamily="34" charset="-122"/>
                <a:sym typeface="+mn-ea"/>
              </a:rPr>
              <a:t>、党和政府为什么要让人民共享发展成果？</a:t>
            </a:r>
            <a:endParaRPr lang="en-US" altLang="zh-CN" sz="4000" b="1" dirty="0">
              <a:solidFill>
                <a:srgbClr val="0070C0"/>
              </a:solidFill>
              <a:latin typeface="微软雅黑" panose="020B0503020204020204" pitchFamily="34" charset="-122"/>
              <a:ea typeface="微软雅黑" panose="020B0503020204020204" pitchFamily="34" charset="-122"/>
              <a:sym typeface="+mn-ea"/>
            </a:endParaRPr>
          </a:p>
          <a:p>
            <a:pPr indent="0" fontAlgn="auto">
              <a:lnSpc>
                <a:spcPts val="6200"/>
              </a:lnSpc>
            </a:pPr>
            <a:r>
              <a:rPr lang="en-US" altLang="zh-CN" sz="3600" b="1" dirty="0">
                <a:latin typeface="微软雅黑" panose="020B0503020204020204" pitchFamily="34" charset="-122"/>
                <a:ea typeface="微软雅黑" panose="020B0503020204020204" pitchFamily="34" charset="-122"/>
                <a:cs typeface="黑体" panose="02010609060101010101" charset="-122"/>
              </a:rPr>
              <a:t>(1)</a:t>
            </a:r>
            <a:r>
              <a:rPr lang="zh-CN" altLang="en-US" sz="3600" b="1" dirty="0">
                <a:latin typeface="微软雅黑" panose="020B0503020204020204" pitchFamily="34" charset="-122"/>
                <a:ea typeface="微软雅黑" panose="020B0503020204020204" pitchFamily="34" charset="-122"/>
                <a:cs typeface="黑体" panose="02010609060101010101" charset="-122"/>
              </a:rPr>
              <a:t>衡量一个社会的文明程度，不仅要看</a:t>
            </a:r>
            <a:r>
              <a:rPr lang="en-US" altLang="zh-CN" sz="3600" b="1" dirty="0">
                <a:latin typeface="微软雅黑" panose="020B0503020204020204" pitchFamily="34" charset="-122"/>
                <a:ea typeface="微软雅黑" panose="020B0503020204020204" pitchFamily="34" charset="-122"/>
                <a:cs typeface="黑体" panose="02010609060101010101" charset="-122"/>
              </a:rPr>
              <a:t>________</a:t>
            </a:r>
            <a:r>
              <a:rPr lang="zh-CN" altLang="en-US" sz="3600" b="1" dirty="0">
                <a:latin typeface="微软雅黑" panose="020B0503020204020204" pitchFamily="34" charset="-122"/>
                <a:ea typeface="微软雅黑" panose="020B0503020204020204" pitchFamily="34" charset="-122"/>
                <a:cs typeface="黑体" panose="02010609060101010101" charset="-122"/>
              </a:rPr>
              <a:t>发展，而且要看</a:t>
            </a:r>
            <a:r>
              <a:rPr lang="en-US" altLang="zh-CN" sz="3600" b="1" dirty="0">
                <a:latin typeface="微软雅黑" panose="020B0503020204020204" pitchFamily="34" charset="-122"/>
                <a:ea typeface="微软雅黑" panose="020B0503020204020204" pitchFamily="34" charset="-122"/>
                <a:cs typeface="黑体" panose="02010609060101010101" charset="-122"/>
              </a:rPr>
              <a:t>__________</a:t>
            </a:r>
            <a:r>
              <a:rPr lang="zh-CN" altLang="en-US" sz="3600" b="1" dirty="0">
                <a:latin typeface="微软雅黑" panose="020B0503020204020204" pitchFamily="34" charset="-122"/>
                <a:ea typeface="微软雅黑" panose="020B0503020204020204" pitchFamily="34" charset="-122"/>
                <a:cs typeface="黑体" panose="02010609060101010101" charset="-122"/>
              </a:rPr>
              <a:t>是否惠及全体人民，人民的合法权益是否得到切实保障。</a:t>
            </a:r>
          </a:p>
          <a:p>
            <a:pPr indent="0" fontAlgn="auto">
              <a:lnSpc>
                <a:spcPts val="6200"/>
              </a:lnSpc>
            </a:pPr>
            <a:r>
              <a:rPr lang="en-US" altLang="zh-CN" sz="3600" b="1" dirty="0">
                <a:latin typeface="微软雅黑" panose="020B0503020204020204" pitchFamily="34" charset="-122"/>
                <a:ea typeface="微软雅黑" panose="020B0503020204020204" pitchFamily="34" charset="-122"/>
                <a:cs typeface="黑体" panose="02010609060101010101" charset="-122"/>
              </a:rPr>
              <a:t>(2)</a:t>
            </a:r>
            <a:r>
              <a:rPr lang="zh-CN" altLang="en-US" sz="3600" b="1" dirty="0">
                <a:latin typeface="微软雅黑" panose="020B0503020204020204" pitchFamily="34" charset="-122"/>
                <a:ea typeface="微软雅黑" panose="020B0503020204020204" pitchFamily="34" charset="-122"/>
                <a:cs typeface="黑体" panose="02010609060101010101" charset="-122"/>
              </a:rPr>
              <a:t>党和政府坚持以</a:t>
            </a:r>
            <a:r>
              <a:rPr lang="en-US" altLang="zh-CN" sz="3600" b="1" dirty="0">
                <a:latin typeface="微软雅黑" panose="020B0503020204020204" pitchFamily="34" charset="-122"/>
                <a:ea typeface="微软雅黑" panose="020B0503020204020204" pitchFamily="34" charset="-122"/>
                <a:cs typeface="黑体" panose="02010609060101010101" charset="-122"/>
              </a:rPr>
              <a:t>_______</a:t>
            </a:r>
            <a:r>
              <a:rPr lang="zh-CN" altLang="en-US" sz="3600" b="1" dirty="0">
                <a:latin typeface="微软雅黑" panose="020B0503020204020204" pitchFamily="34" charset="-122"/>
                <a:ea typeface="微软雅黑" panose="020B0503020204020204" pitchFamily="34" charset="-122"/>
                <a:cs typeface="黑体" panose="02010609060101010101" charset="-122"/>
              </a:rPr>
              <a:t>为中心的发展思想。</a:t>
            </a:r>
          </a:p>
          <a:p>
            <a:pPr indent="0" fontAlgn="auto">
              <a:lnSpc>
                <a:spcPts val="6200"/>
              </a:lnSpc>
            </a:pPr>
            <a:r>
              <a:rPr lang="en-US" altLang="zh-CN" sz="3600" b="1" dirty="0">
                <a:latin typeface="微软雅黑" panose="020B0503020204020204" pitchFamily="34" charset="-122"/>
                <a:ea typeface="微软雅黑" panose="020B0503020204020204" pitchFamily="34" charset="-122"/>
                <a:cs typeface="黑体" panose="02010609060101010101" charset="-122"/>
              </a:rPr>
              <a:t>(3)</a:t>
            </a:r>
            <a:r>
              <a:rPr lang="zh-CN" altLang="en-US" sz="3600" b="1" dirty="0">
                <a:latin typeface="微软雅黑" panose="020B0503020204020204" pitchFamily="34" charset="-122"/>
                <a:ea typeface="微软雅黑" panose="020B0503020204020204" pitchFamily="34" charset="-122"/>
                <a:cs typeface="黑体" panose="02010609060101010101" charset="-122"/>
              </a:rPr>
              <a:t>人民对美好生活的向往，就是党的</a:t>
            </a:r>
            <a:r>
              <a:rPr lang="en-US" altLang="zh-CN" sz="3600" b="1" dirty="0">
                <a:latin typeface="微软雅黑" panose="020B0503020204020204" pitchFamily="34" charset="-122"/>
                <a:ea typeface="微软雅黑" panose="020B0503020204020204" pitchFamily="34" charset="-122"/>
                <a:cs typeface="黑体" panose="02010609060101010101" charset="-122"/>
              </a:rPr>
              <a:t>_____________</a:t>
            </a:r>
            <a:r>
              <a:rPr lang="zh-CN" altLang="en-US" sz="3600" b="1" dirty="0">
                <a:latin typeface="微软雅黑" panose="020B0503020204020204" pitchFamily="34" charset="-122"/>
                <a:ea typeface="微软雅黑" panose="020B0503020204020204" pitchFamily="34" charset="-122"/>
                <a:cs typeface="黑体" panose="02010609060101010101" charset="-122"/>
              </a:rPr>
              <a:t>。</a:t>
            </a:r>
          </a:p>
          <a:p>
            <a:pPr indent="0" fontAlgn="auto">
              <a:lnSpc>
                <a:spcPts val="6200"/>
              </a:lnSpc>
            </a:pPr>
            <a:r>
              <a:rPr lang="en-US" altLang="zh-CN" sz="3600" b="1" dirty="0">
                <a:latin typeface="微软雅黑" panose="020B0503020204020204" pitchFamily="34" charset="-122"/>
                <a:ea typeface="微软雅黑" panose="020B0503020204020204" pitchFamily="34" charset="-122"/>
                <a:cs typeface="黑体" panose="02010609060101010101" charset="-122"/>
              </a:rPr>
              <a:t>(4)</a:t>
            </a:r>
            <a:r>
              <a:rPr lang="zh-CN" altLang="en-US" sz="3600" b="1" dirty="0">
                <a:latin typeface="微软雅黑" panose="020B0503020204020204" pitchFamily="34" charset="-122"/>
                <a:ea typeface="微软雅黑" panose="020B0503020204020204" pitchFamily="34" charset="-122"/>
                <a:cs typeface="黑体" panose="02010609060101010101" charset="-122"/>
              </a:rPr>
              <a:t>发展的根本目的增进</a:t>
            </a:r>
            <a:r>
              <a:rPr lang="en-US" altLang="zh-CN" sz="3600" b="1" dirty="0">
                <a:latin typeface="微软雅黑" panose="020B0503020204020204" pitchFamily="34" charset="-122"/>
                <a:ea typeface="微软雅黑" panose="020B0503020204020204" pitchFamily="34" charset="-122"/>
                <a:cs typeface="黑体" panose="02010609060101010101" charset="-122"/>
              </a:rPr>
              <a:t>_____________</a:t>
            </a:r>
            <a:r>
              <a:rPr lang="zh-CN" altLang="en-US" sz="3600" b="1" dirty="0">
                <a:latin typeface="微软雅黑" panose="020B0503020204020204" pitchFamily="34" charset="-122"/>
                <a:ea typeface="微软雅黑" panose="020B0503020204020204" pitchFamily="34" charset="-122"/>
                <a:cs typeface="黑体" panose="02010609060101010101" charset="-122"/>
              </a:rPr>
              <a:t>。</a:t>
            </a:r>
          </a:p>
        </p:txBody>
      </p:sp>
    </p:spTree>
    <p:custDataLst>
      <p:tags r:id="rId1"/>
    </p:custDataLst>
    <p:extLst>
      <p:ext uri="{BB962C8B-B14F-4D97-AF65-F5344CB8AC3E}">
        <p14:creationId xmlns:p14="http://schemas.microsoft.com/office/powerpoint/2010/main" val="405962673"/>
      </p:ext>
    </p:extLst>
  </p:cSld>
  <p:clrMapOvr>
    <a:masterClrMapping/>
  </p:clrMapOvr>
  <mc:AlternateContent xmlns:mc="http://schemas.openxmlformats.org/markup-compatibility/2006" xmlns:p14="http://schemas.microsoft.com/office/powerpoint/2010/main">
    <mc:Choice Requires="p14">
      <p:transition>
        <p:random/>
        <p:sndAc>
          <p:stSnd>
            <p:snd r:embed="rId4" name="click.wav"/>
          </p:stSnd>
        </p:sndAc>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p:random/>
        <p:sndAc>
          <p:stSnd>
            <p:snd r:embed="rId7" name="click.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custDataLst>
              <p:tags r:id="rId2"/>
            </p:custDataLst>
          </p:nvPr>
        </p:nvSpPr>
        <p:spPr>
          <a:xfrm>
            <a:off x="365918" y="249524"/>
            <a:ext cx="11460163" cy="6191631"/>
          </a:xfrm>
          <a:prstGeom prst="rect">
            <a:avLst/>
          </a:prstGeom>
          <a:noFill/>
          <a:ln w="9525">
            <a:noFill/>
          </a:ln>
        </p:spPr>
        <p:txBody>
          <a:bodyPr wrap="square">
            <a:spAutoFit/>
          </a:bodyPr>
          <a:lstStyle/>
          <a:p>
            <a:pPr indent="0" fontAlgn="auto">
              <a:lnSpc>
                <a:spcPts val="4800"/>
              </a:lnSpc>
            </a:pPr>
            <a:r>
              <a:rPr lang="en-US" altLang="zh-CN" sz="3200" b="1" dirty="0">
                <a:solidFill>
                  <a:srgbClr val="0070C0"/>
                </a:solidFill>
                <a:latin typeface="微软雅黑" panose="020B0503020204020204" pitchFamily="34" charset="-122"/>
                <a:ea typeface="微软雅黑" panose="020B0503020204020204" pitchFamily="34" charset="-122"/>
                <a:sym typeface="+mn-ea"/>
              </a:rPr>
              <a:t>11</a:t>
            </a:r>
            <a:r>
              <a:rPr lang="zh-CN" altLang="en-US" sz="3200" b="1" dirty="0">
                <a:solidFill>
                  <a:srgbClr val="0070C0"/>
                </a:solidFill>
                <a:latin typeface="微软雅黑" panose="020B0503020204020204" pitchFamily="34" charset="-122"/>
                <a:ea typeface="微软雅黑" panose="020B0503020204020204" pitchFamily="34" charset="-122"/>
                <a:sym typeface="+mn-ea"/>
              </a:rPr>
              <a:t>、如何让人民共享发展成果？</a:t>
            </a:r>
            <a:endParaRPr lang="en-US" altLang="zh-CN" sz="3200" b="1" dirty="0">
              <a:solidFill>
                <a:srgbClr val="0070C0"/>
              </a:solidFill>
              <a:latin typeface="微软雅黑" panose="020B0503020204020204" pitchFamily="34" charset="-122"/>
              <a:ea typeface="微软雅黑" panose="020B0503020204020204" pitchFamily="34" charset="-122"/>
              <a:sym typeface="+mn-ea"/>
            </a:endParaRPr>
          </a:p>
          <a:p>
            <a:pPr indent="0" fontAlgn="auto">
              <a:lnSpc>
                <a:spcPts val="4800"/>
              </a:lnSpc>
            </a:pPr>
            <a:r>
              <a:rPr lang="en-US" altLang="zh-CN" sz="3200" b="1" dirty="0">
                <a:latin typeface="微软雅黑" panose="020B0503020204020204" pitchFamily="34" charset="-122"/>
                <a:ea typeface="微软雅黑" panose="020B0503020204020204" pitchFamily="34" charset="-122"/>
                <a:cs typeface="黑体" panose="02010609060101010101" charset="-122"/>
              </a:rPr>
              <a:t>(1)</a:t>
            </a:r>
            <a:r>
              <a:rPr lang="zh-CN" altLang="en-US" sz="3200" b="1" dirty="0">
                <a:latin typeface="微软雅黑" panose="020B0503020204020204" pitchFamily="34" charset="-122"/>
                <a:ea typeface="微软雅黑" panose="020B0503020204020204" pitchFamily="34" charset="-122"/>
                <a:cs typeface="黑体" panose="02010609060101010101" charset="-122"/>
              </a:rPr>
              <a:t>党和政府坚持</a:t>
            </a:r>
            <a:r>
              <a:rPr lang="en-US" altLang="zh-CN" sz="3200" b="1" dirty="0">
                <a:latin typeface="微软雅黑" panose="020B0503020204020204" pitchFamily="34" charset="-122"/>
                <a:ea typeface="微软雅黑" panose="020B0503020204020204" pitchFamily="34" charset="-122"/>
                <a:cs typeface="黑体" panose="02010609060101010101" charset="-122"/>
              </a:rPr>
              <a:t>________________</a:t>
            </a:r>
            <a:r>
              <a:rPr lang="zh-CN" altLang="en-US" sz="3200" b="1" dirty="0">
                <a:latin typeface="微软雅黑" panose="020B0503020204020204" pitchFamily="34" charset="-122"/>
                <a:ea typeface="微软雅黑" panose="020B0503020204020204" pitchFamily="34" charset="-122"/>
                <a:cs typeface="黑体" panose="02010609060101010101" charset="-122"/>
              </a:rPr>
              <a:t>的发展思想；</a:t>
            </a:r>
          </a:p>
          <a:p>
            <a:pPr indent="0" fontAlgn="auto">
              <a:lnSpc>
                <a:spcPts val="4800"/>
              </a:lnSpc>
            </a:pPr>
            <a:r>
              <a:rPr lang="en-US" altLang="zh-CN" sz="3200" b="1" dirty="0">
                <a:latin typeface="微软雅黑" panose="020B0503020204020204" pitchFamily="34" charset="-122"/>
                <a:ea typeface="微软雅黑" panose="020B0503020204020204" pitchFamily="34" charset="-122"/>
                <a:cs typeface="黑体" panose="02010609060101010101" charset="-122"/>
              </a:rPr>
              <a:t>(2)</a:t>
            </a:r>
            <a:r>
              <a:rPr lang="zh-CN" altLang="en-US" sz="3200" b="1" dirty="0">
                <a:latin typeface="微软雅黑" panose="020B0503020204020204" pitchFamily="34" charset="-122"/>
                <a:ea typeface="微软雅黑" panose="020B0503020204020204" pitchFamily="34" charset="-122"/>
                <a:cs typeface="黑体" panose="02010609060101010101" charset="-122"/>
              </a:rPr>
              <a:t>党和政府抓住人民最关心最直接最现实的利益问题</a:t>
            </a:r>
          </a:p>
          <a:p>
            <a:pPr indent="0" fontAlgn="auto">
              <a:lnSpc>
                <a:spcPts val="4800"/>
              </a:lnSpc>
            </a:pPr>
            <a:r>
              <a:rPr lang="zh-CN" altLang="en-US" sz="3200" b="1" dirty="0">
                <a:latin typeface="微软雅黑" panose="020B0503020204020204" pitchFamily="34" charset="-122"/>
                <a:ea typeface="微软雅黑" panose="020B0503020204020204" pitchFamily="34" charset="-122"/>
                <a:cs typeface="黑体" panose="02010609060101010101" charset="-122"/>
              </a:rPr>
              <a:t>❶提高</a:t>
            </a:r>
            <a:r>
              <a:rPr lang="en-US" altLang="zh-CN" sz="3200" b="1" dirty="0">
                <a:latin typeface="微软雅黑" panose="020B0503020204020204" pitchFamily="34" charset="-122"/>
                <a:ea typeface="微软雅黑" panose="020B0503020204020204" pitchFamily="34" charset="-122"/>
                <a:cs typeface="黑体" panose="02010609060101010101" charset="-122"/>
              </a:rPr>
              <a:t>_______</a:t>
            </a:r>
            <a:r>
              <a:rPr lang="zh-CN" altLang="en-US" sz="3200" b="1" dirty="0">
                <a:latin typeface="微软雅黑" panose="020B0503020204020204" pitchFamily="34" charset="-122"/>
                <a:ea typeface="微软雅黑" panose="020B0503020204020204" pitchFamily="34" charset="-122"/>
                <a:cs typeface="黑体" panose="02010609060101010101" charset="-122"/>
              </a:rPr>
              <a:t>质量和人民</a:t>
            </a:r>
            <a:r>
              <a:rPr lang="en-US" altLang="zh-CN" sz="3200" b="1" dirty="0">
                <a:latin typeface="微软雅黑" panose="020B0503020204020204" pitchFamily="34" charset="-122"/>
                <a:ea typeface="微软雅黑" panose="020B0503020204020204" pitchFamily="34" charset="-122"/>
                <a:cs typeface="黑体" panose="02010609060101010101" charset="-122"/>
              </a:rPr>
              <a:t>_______</a:t>
            </a:r>
            <a:r>
              <a:rPr lang="zh-CN" altLang="en-US" sz="3200" b="1" dirty="0">
                <a:latin typeface="微软雅黑" panose="020B0503020204020204" pitchFamily="34" charset="-122"/>
                <a:ea typeface="微软雅黑" panose="020B0503020204020204" pitchFamily="34" charset="-122"/>
                <a:cs typeface="黑体" panose="02010609060101010101" charset="-122"/>
              </a:rPr>
              <a:t>水平；</a:t>
            </a:r>
          </a:p>
          <a:p>
            <a:pPr indent="0" fontAlgn="auto">
              <a:lnSpc>
                <a:spcPts val="4800"/>
              </a:lnSpc>
            </a:pPr>
            <a:r>
              <a:rPr lang="zh-CN" altLang="en-US" sz="3200" b="1" dirty="0">
                <a:latin typeface="微软雅黑" panose="020B0503020204020204" pitchFamily="34" charset="-122"/>
                <a:ea typeface="微软雅黑" panose="020B0503020204020204" pitchFamily="34" charset="-122"/>
                <a:cs typeface="黑体" panose="02010609060101010101" charset="-122"/>
              </a:rPr>
              <a:t>❷加强社会</a:t>
            </a:r>
            <a:r>
              <a:rPr lang="en-US" altLang="zh-CN" sz="3200" b="1" dirty="0">
                <a:latin typeface="微软雅黑" panose="020B0503020204020204" pitchFamily="34" charset="-122"/>
                <a:ea typeface="微软雅黑" panose="020B0503020204020204" pitchFamily="34" charset="-122"/>
                <a:cs typeface="黑体" panose="02010609060101010101" charset="-122"/>
              </a:rPr>
              <a:t>________</a:t>
            </a:r>
            <a:r>
              <a:rPr lang="zh-CN" altLang="en-US" sz="3200" b="1" dirty="0">
                <a:latin typeface="微软雅黑" panose="020B0503020204020204" pitchFamily="34" charset="-122"/>
                <a:ea typeface="微软雅黑" panose="020B0503020204020204" pitchFamily="34" charset="-122"/>
                <a:cs typeface="黑体" panose="02010609060101010101" charset="-122"/>
              </a:rPr>
              <a:t>体系建设；</a:t>
            </a:r>
          </a:p>
          <a:p>
            <a:pPr indent="0" fontAlgn="auto">
              <a:lnSpc>
                <a:spcPts val="4800"/>
              </a:lnSpc>
            </a:pPr>
            <a:r>
              <a:rPr lang="zh-CN" altLang="en-US" sz="3200" b="1" dirty="0">
                <a:latin typeface="微软雅黑" panose="020B0503020204020204" pitchFamily="34" charset="-122"/>
                <a:ea typeface="微软雅黑" panose="020B0503020204020204" pitchFamily="34" charset="-122"/>
                <a:cs typeface="黑体" panose="02010609060101010101" charset="-122"/>
              </a:rPr>
              <a:t>❸坚决打赢</a:t>
            </a:r>
            <a:r>
              <a:rPr lang="en-US" altLang="zh-CN" sz="3200" b="1" dirty="0">
                <a:latin typeface="微软雅黑" panose="020B0503020204020204" pitchFamily="34" charset="-122"/>
                <a:ea typeface="微软雅黑" panose="020B0503020204020204" pitchFamily="34" charset="-122"/>
                <a:cs typeface="黑体" panose="02010609060101010101" charset="-122"/>
              </a:rPr>
              <a:t>______________</a:t>
            </a:r>
            <a:r>
              <a:rPr lang="zh-CN" altLang="en-US" sz="3200" b="1" dirty="0">
                <a:latin typeface="微软雅黑" panose="020B0503020204020204" pitchFamily="34" charset="-122"/>
                <a:ea typeface="微软雅黑" panose="020B0503020204020204" pitchFamily="34" charset="-122"/>
                <a:cs typeface="黑体" panose="02010609060101010101" charset="-122"/>
              </a:rPr>
              <a:t>战；</a:t>
            </a:r>
          </a:p>
          <a:p>
            <a:pPr indent="0" fontAlgn="auto">
              <a:lnSpc>
                <a:spcPts val="4800"/>
              </a:lnSpc>
            </a:pPr>
            <a:r>
              <a:rPr lang="zh-CN" altLang="en-US" sz="3200" b="1" dirty="0">
                <a:latin typeface="微软雅黑" panose="020B0503020204020204" pitchFamily="34" charset="-122"/>
                <a:ea typeface="微软雅黑" panose="020B0503020204020204" pitchFamily="34" charset="-122"/>
                <a:cs typeface="黑体" panose="02010609060101010101" charset="-122"/>
              </a:rPr>
              <a:t>❹实施</a:t>
            </a:r>
            <a:r>
              <a:rPr lang="en-US" altLang="zh-CN" sz="3200" b="1" dirty="0">
                <a:latin typeface="微软雅黑" panose="020B0503020204020204" pitchFamily="34" charset="-122"/>
                <a:ea typeface="微软雅黑" panose="020B0503020204020204" pitchFamily="34" charset="-122"/>
                <a:cs typeface="黑体" panose="02010609060101010101" charset="-122"/>
              </a:rPr>
              <a:t>_____________</a:t>
            </a:r>
            <a:r>
              <a:rPr lang="zh-CN" altLang="en-US" sz="3200" b="1" dirty="0">
                <a:latin typeface="微软雅黑" panose="020B0503020204020204" pitchFamily="34" charset="-122"/>
                <a:ea typeface="微软雅黑" panose="020B0503020204020204" pitchFamily="34" charset="-122"/>
                <a:cs typeface="黑体" panose="02010609060101010101" charset="-122"/>
              </a:rPr>
              <a:t>战略；</a:t>
            </a:r>
          </a:p>
          <a:p>
            <a:pPr indent="0" fontAlgn="auto">
              <a:lnSpc>
                <a:spcPts val="4800"/>
              </a:lnSpc>
            </a:pPr>
            <a:r>
              <a:rPr lang="zh-CN" altLang="en-US" sz="3200" b="1" dirty="0">
                <a:latin typeface="微软雅黑" panose="020B0503020204020204" pitchFamily="34" charset="-122"/>
                <a:ea typeface="微软雅黑" panose="020B0503020204020204" pitchFamily="34" charset="-122"/>
                <a:cs typeface="黑体" panose="02010609060101010101" charset="-122"/>
              </a:rPr>
              <a:t>❺打造</a:t>
            </a:r>
            <a:r>
              <a:rPr lang="en-US" altLang="zh-CN" sz="3200" b="1" dirty="0">
                <a:latin typeface="微软雅黑" panose="020B0503020204020204" pitchFamily="34" charset="-122"/>
                <a:ea typeface="微软雅黑" panose="020B0503020204020204" pitchFamily="34" charset="-122"/>
                <a:cs typeface="黑体" panose="02010609060101010101" charset="-122"/>
              </a:rPr>
              <a:t>________________</a:t>
            </a:r>
            <a:r>
              <a:rPr lang="zh-CN" altLang="en-US" sz="3200" b="1" dirty="0">
                <a:latin typeface="微软雅黑" panose="020B0503020204020204" pitchFamily="34" charset="-122"/>
                <a:ea typeface="微软雅黑" panose="020B0503020204020204" pitchFamily="34" charset="-122"/>
                <a:cs typeface="黑体" panose="02010609060101010101" charset="-122"/>
              </a:rPr>
              <a:t>的社会治理格局；</a:t>
            </a:r>
          </a:p>
          <a:p>
            <a:pPr indent="0" fontAlgn="auto">
              <a:lnSpc>
                <a:spcPts val="4800"/>
              </a:lnSpc>
            </a:pPr>
            <a:r>
              <a:rPr lang="zh-CN" altLang="en-US" sz="3200" b="1" dirty="0">
                <a:latin typeface="微软雅黑" panose="020B0503020204020204" pitchFamily="34" charset="-122"/>
                <a:ea typeface="微软雅黑" panose="020B0503020204020204" pitchFamily="34" charset="-122"/>
                <a:cs typeface="黑体" panose="02010609060101010101" charset="-122"/>
              </a:rPr>
              <a:t>❻不断满足人民日益增长的</a:t>
            </a:r>
            <a:r>
              <a:rPr lang="en-US" altLang="zh-CN" sz="3200" b="1" dirty="0">
                <a:latin typeface="微软雅黑" panose="020B0503020204020204" pitchFamily="34" charset="-122"/>
                <a:ea typeface="微软雅黑" panose="020B0503020204020204" pitchFamily="34" charset="-122"/>
                <a:cs typeface="黑体" panose="02010609060101010101" charset="-122"/>
              </a:rPr>
              <a:t>_____________</a:t>
            </a:r>
            <a:r>
              <a:rPr lang="zh-CN" altLang="en-US" sz="3200" b="1" dirty="0">
                <a:latin typeface="微软雅黑" panose="020B0503020204020204" pitchFamily="34" charset="-122"/>
                <a:ea typeface="微软雅黑" panose="020B0503020204020204" pitchFamily="34" charset="-122"/>
                <a:cs typeface="黑体" panose="02010609060101010101" charset="-122"/>
              </a:rPr>
              <a:t>需要，提升人民的获得感、幸福感、安全感。</a:t>
            </a:r>
          </a:p>
        </p:txBody>
      </p:sp>
    </p:spTree>
    <p:custDataLst>
      <p:tags r:id="rId1"/>
    </p:custDataLst>
    <p:extLst>
      <p:ext uri="{BB962C8B-B14F-4D97-AF65-F5344CB8AC3E}">
        <p14:creationId xmlns:p14="http://schemas.microsoft.com/office/powerpoint/2010/main" val="98767663"/>
      </p:ext>
    </p:extLst>
  </p:cSld>
  <p:clrMapOvr>
    <a:masterClrMapping/>
  </p:clrMapOvr>
  <mc:AlternateContent xmlns:mc="http://schemas.openxmlformats.org/markup-compatibility/2006" xmlns:p14="http://schemas.microsoft.com/office/powerpoint/2010/main">
    <mc:Choice Requires="p14">
      <p:transition>
        <p:random/>
        <p:sndAc>
          <p:stSnd>
            <p:snd r:embed="rId4" name="click.wav"/>
          </p:stSnd>
        </p:sndAc>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p:random/>
        <p:sndAc>
          <p:stSnd>
            <p:snd r:embed="rId7" name="click.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背景1"/>
          <p:cNvPicPr>
            <a:picLocks noChangeAspect="1"/>
          </p:cNvPicPr>
          <p:nvPr>
            <p:custDataLst>
              <p:tags r:id="rId2"/>
            </p:custDataLst>
          </p:nvPr>
        </p:nvPicPr>
        <p:blipFill>
          <a:blip r:embed="rId6"/>
          <a:stretch>
            <a:fillRect/>
          </a:stretch>
        </p:blipFill>
        <p:spPr>
          <a:xfrm>
            <a:off x="8834755" y="2694305"/>
            <a:ext cx="3357245" cy="4163695"/>
          </a:xfrm>
          <a:prstGeom prst="rect">
            <a:avLst/>
          </a:prstGeom>
        </p:spPr>
      </p:pic>
      <p:sp>
        <p:nvSpPr>
          <p:cNvPr id="100" name="文本框 99"/>
          <p:cNvSpPr txBox="1"/>
          <p:nvPr>
            <p:custDataLst>
              <p:tags r:id="rId3"/>
            </p:custDataLst>
          </p:nvPr>
        </p:nvSpPr>
        <p:spPr>
          <a:xfrm>
            <a:off x="531813" y="645795"/>
            <a:ext cx="10802938" cy="5914632"/>
          </a:xfrm>
          <a:prstGeom prst="rect">
            <a:avLst/>
          </a:prstGeom>
          <a:noFill/>
          <a:ln w="9525">
            <a:noFill/>
          </a:ln>
        </p:spPr>
        <p:txBody>
          <a:bodyPr wrap="square">
            <a:spAutoFit/>
          </a:bodyPr>
          <a:lstStyle/>
          <a:p>
            <a:pPr indent="0" fontAlgn="auto">
              <a:lnSpc>
                <a:spcPct val="150000"/>
              </a:lnSpc>
            </a:pPr>
            <a:r>
              <a:rPr lang="en-US" altLang="zh-CN" sz="3200" b="1" dirty="0">
                <a:latin typeface="微软雅黑" panose="020B0503020204020204" pitchFamily="34" charset="-122"/>
                <a:ea typeface="微软雅黑" panose="020B0503020204020204" pitchFamily="34" charset="-122"/>
                <a:cs typeface="黑体" panose="02010609060101010101" charset="-122"/>
              </a:rPr>
              <a:t>1</a:t>
            </a:r>
            <a:r>
              <a:rPr lang="zh-CN" altLang="en-US" sz="3200" b="1" dirty="0">
                <a:latin typeface="微软雅黑" panose="020B0503020204020204" pitchFamily="34" charset="-122"/>
                <a:ea typeface="微软雅黑" panose="020B0503020204020204" pitchFamily="34" charset="-122"/>
                <a:cs typeface="黑体" panose="02010609060101010101" charset="-122"/>
              </a:rPr>
              <a:t>、进入新时代，我国社会的主要矛盾已经转化为人民日益增长的美好生活需要和不平衡不充分的发展之间的矛盾。</a:t>
            </a:r>
            <a:endParaRPr lang="en-US" altLang="zh-CN" sz="3200" b="1" dirty="0">
              <a:latin typeface="微软雅黑" panose="020B0503020204020204" pitchFamily="34" charset="-122"/>
              <a:ea typeface="微软雅黑" panose="020B0503020204020204" pitchFamily="34" charset="-122"/>
              <a:cs typeface="黑体" panose="02010609060101010101" charset="-122"/>
            </a:endParaRPr>
          </a:p>
          <a:p>
            <a:pPr indent="0" fontAlgn="auto">
              <a:lnSpc>
                <a:spcPct val="150000"/>
              </a:lnSpc>
            </a:pPr>
            <a:r>
              <a:rPr lang="en-US" altLang="zh-CN" sz="3200" b="1" dirty="0">
                <a:latin typeface="微软雅黑" panose="020B0503020204020204" pitchFamily="34" charset="-122"/>
                <a:ea typeface="微软雅黑" panose="020B0503020204020204" pitchFamily="34" charset="-122"/>
                <a:cs typeface="黑体" panose="02010609060101010101" charset="-122"/>
              </a:rPr>
              <a:t>2</a:t>
            </a:r>
            <a:r>
              <a:rPr lang="zh-CN" altLang="en-US" sz="3200" b="1" dirty="0">
                <a:latin typeface="微软雅黑" panose="020B0503020204020204" pitchFamily="34" charset="-122"/>
                <a:ea typeface="微软雅黑" panose="020B0503020204020204" pitchFamily="34" charset="-122"/>
                <a:cs typeface="黑体" panose="02010609060101010101" charset="-122"/>
              </a:rPr>
              <a:t>、全面深化改革的总目标是完善和发展中国特色社会主义制度，推进国家治理体系和治理能力现代化。</a:t>
            </a:r>
            <a:endParaRPr lang="en-US" altLang="zh-CN" sz="3200" b="1" dirty="0">
              <a:latin typeface="微软雅黑" panose="020B0503020204020204" pitchFamily="34" charset="-122"/>
              <a:ea typeface="微软雅黑" panose="020B0503020204020204" pitchFamily="34" charset="-122"/>
              <a:cs typeface="黑体" panose="02010609060101010101" charset="-122"/>
            </a:endParaRPr>
          </a:p>
          <a:p>
            <a:pPr indent="0" fontAlgn="auto">
              <a:lnSpc>
                <a:spcPct val="150000"/>
              </a:lnSpc>
            </a:pPr>
            <a:r>
              <a:rPr lang="en-US" altLang="zh-CN" sz="3200" b="1" dirty="0">
                <a:latin typeface="微软雅黑" panose="020B0503020204020204" pitchFamily="34" charset="-122"/>
                <a:ea typeface="微软雅黑" panose="020B0503020204020204" pitchFamily="34" charset="-122"/>
                <a:cs typeface="黑体" panose="02010609060101010101" charset="-122"/>
              </a:rPr>
              <a:t>3</a:t>
            </a:r>
            <a:r>
              <a:rPr lang="zh-CN" altLang="en-US" sz="3200" b="1" dirty="0">
                <a:latin typeface="微软雅黑" panose="020B0503020204020204" pitchFamily="34" charset="-122"/>
                <a:ea typeface="微软雅黑" panose="020B0503020204020204" pitchFamily="34" charset="-122"/>
                <a:cs typeface="黑体" panose="02010609060101010101" charset="-122"/>
              </a:rPr>
              <a:t>、我国经济已由高速增长阶段转向高质量发展阶段，这是我国经济的新常态。</a:t>
            </a:r>
            <a:endParaRPr lang="en-US" altLang="zh-CN" sz="3200" b="1" dirty="0">
              <a:latin typeface="微软雅黑" panose="020B0503020204020204" pitchFamily="34" charset="-122"/>
              <a:ea typeface="微软雅黑" panose="020B0503020204020204" pitchFamily="34" charset="-122"/>
              <a:cs typeface="黑体" panose="02010609060101010101" charset="-122"/>
            </a:endParaRPr>
          </a:p>
          <a:p>
            <a:pPr indent="0" fontAlgn="auto">
              <a:lnSpc>
                <a:spcPct val="150000"/>
              </a:lnSpc>
            </a:pPr>
            <a:r>
              <a:rPr lang="zh-CN" sz="3200" b="1" dirty="0">
                <a:latin typeface="微软雅黑" panose="020B0503020204020204" pitchFamily="34" charset="-122"/>
                <a:ea typeface="微软雅黑" panose="020B0503020204020204" pitchFamily="34" charset="-122"/>
                <a:cs typeface="黑体" panose="02010609060101010101" charset="-122"/>
              </a:rPr>
              <a:t>
</a:t>
            </a:r>
          </a:p>
        </p:txBody>
      </p:sp>
    </p:spTree>
    <p:custDataLst>
      <p:tags r:id="rId1"/>
    </p:custDataLst>
    <p:extLst>
      <p:ext uri="{BB962C8B-B14F-4D97-AF65-F5344CB8AC3E}">
        <p14:creationId xmlns:p14="http://schemas.microsoft.com/office/powerpoint/2010/main" val="3818451372"/>
      </p:ext>
    </p:extLst>
  </p:cSld>
  <p:clrMapOvr>
    <a:masterClrMapping/>
  </p:clrMapOvr>
  <mc:AlternateContent xmlns:mc="http://schemas.openxmlformats.org/markup-compatibility/2006" xmlns:p14="http://schemas.microsoft.com/office/powerpoint/2010/main">
    <mc:Choice Requires="p14">
      <p:transition>
        <p:random/>
        <p:sndAc>
          <p:stSnd>
            <p:snd r:embed="rId5" name="click.wav"/>
          </p:stSnd>
        </p:sndAc>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p:random/>
        <p:sndAc>
          <p:stSnd>
            <p:snd r:embed="rId7" name="click.wav"/>
          </p:stSnd>
        </p:sndAc>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1.7601 Service Pack 1"/>
  <p:tag name="AS_RELEASE_DATE" val="2020.05.14"/>
  <p:tag name="AS_TITLE" val="Aspose.Slides for .NET 4.0 Client Profile"/>
  <p:tag name="AS_VERSION" val="20.5"/>
</p:tagLst>
</file>

<file path=ppt/tags/tag10.xml><?xml version="1.0" encoding="utf-8"?>
<p:tagLst xmlns:a="http://schemas.openxmlformats.org/drawingml/2006/main" xmlns:r="http://schemas.openxmlformats.org/officeDocument/2006/relationships" xmlns:p="http://schemas.openxmlformats.org/presentationml/2006/main">
  <p:tag name="AS_UNIQUEID" val="1520"/>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100.xml><?xml version="1.0" encoding="utf-8"?>
<p:tagLst xmlns:a="http://schemas.openxmlformats.org/drawingml/2006/main" xmlns:r="http://schemas.openxmlformats.org/officeDocument/2006/relationships" xmlns:p="http://schemas.openxmlformats.org/presentationml/2006/main">
  <p:tag name="AS_UNIQUEID" val="1603"/>
</p:tagLst>
</file>

<file path=ppt/tags/tag101.xml><?xml version="1.0" encoding="utf-8"?>
<p:tagLst xmlns:a="http://schemas.openxmlformats.org/drawingml/2006/main" xmlns:r="http://schemas.openxmlformats.org/officeDocument/2006/relationships" xmlns:p="http://schemas.openxmlformats.org/presentationml/2006/main">
  <p:tag name="AS_UNIQUEID" val="1604"/>
</p:tagLst>
</file>

<file path=ppt/tags/tag102.xml><?xml version="1.0" encoding="utf-8"?>
<p:tagLst xmlns:a="http://schemas.openxmlformats.org/drawingml/2006/main" xmlns:r="http://schemas.openxmlformats.org/officeDocument/2006/relationships" xmlns:p="http://schemas.openxmlformats.org/presentationml/2006/main">
  <p:tag name="AS_UNIQUEID" val="1605"/>
</p:tagLst>
</file>

<file path=ppt/tags/tag103.xml><?xml version="1.0" encoding="utf-8"?>
<p:tagLst xmlns:a="http://schemas.openxmlformats.org/drawingml/2006/main" xmlns:r="http://schemas.openxmlformats.org/officeDocument/2006/relationships" xmlns:p="http://schemas.openxmlformats.org/presentationml/2006/main">
  <p:tag name="AS_UNIQUEID" val="1593"/>
</p:tagLst>
</file>

<file path=ppt/tags/tag104.xml><?xml version="1.0" encoding="utf-8"?>
<p:tagLst xmlns:a="http://schemas.openxmlformats.org/drawingml/2006/main" xmlns:r="http://schemas.openxmlformats.org/officeDocument/2006/relationships" xmlns:p="http://schemas.openxmlformats.org/presentationml/2006/main">
  <p:tag name="AS_UNIQUEID" val="1594"/>
</p:tagLst>
</file>

<file path=ppt/tags/tag105.xml><?xml version="1.0" encoding="utf-8"?>
<p:tagLst xmlns:a="http://schemas.openxmlformats.org/drawingml/2006/main" xmlns:r="http://schemas.openxmlformats.org/officeDocument/2006/relationships" xmlns:p="http://schemas.openxmlformats.org/presentationml/2006/main">
  <p:tag name="AS_UNIQUEID" val="1595"/>
</p:tagLst>
</file>

<file path=ppt/tags/tag106.xml><?xml version="1.0" encoding="utf-8"?>
<p:tagLst xmlns:a="http://schemas.openxmlformats.org/drawingml/2006/main" xmlns:r="http://schemas.openxmlformats.org/officeDocument/2006/relationships" xmlns:p="http://schemas.openxmlformats.org/presentationml/2006/main">
  <p:tag name="AS_UNIQUEID" val="2219"/>
</p:tagLst>
</file>

<file path=ppt/tags/tag107.xml><?xml version="1.0" encoding="utf-8"?>
<p:tagLst xmlns:a="http://schemas.openxmlformats.org/drawingml/2006/main" xmlns:r="http://schemas.openxmlformats.org/officeDocument/2006/relationships" xmlns:p="http://schemas.openxmlformats.org/presentationml/2006/main">
  <p:tag name="AS_UNIQUEID" val="2220"/>
</p:tagLst>
</file>

<file path=ppt/tags/tag108.xml><?xml version="1.0" encoding="utf-8"?>
<p:tagLst xmlns:a="http://schemas.openxmlformats.org/drawingml/2006/main" xmlns:r="http://schemas.openxmlformats.org/officeDocument/2006/relationships" xmlns:p="http://schemas.openxmlformats.org/presentationml/2006/main">
  <p:tag name="AS_UNIQUEID" val="2222"/>
</p:tagLst>
</file>

<file path=ppt/tags/tag109.xml><?xml version="1.0" encoding="utf-8"?>
<p:tagLst xmlns:a="http://schemas.openxmlformats.org/drawingml/2006/main" xmlns:r="http://schemas.openxmlformats.org/officeDocument/2006/relationships" xmlns:p="http://schemas.openxmlformats.org/presentationml/2006/main">
  <p:tag name="AS_UNIQUEID" val="2223"/>
</p:tagLst>
</file>

<file path=ppt/tags/tag11.xml><?xml version="1.0" encoding="utf-8"?>
<p:tagLst xmlns:a="http://schemas.openxmlformats.org/drawingml/2006/main" xmlns:r="http://schemas.openxmlformats.org/officeDocument/2006/relationships" xmlns:p="http://schemas.openxmlformats.org/presentationml/2006/main">
  <p:tag name="AS_UNIQUEID" val="1521"/>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12.xml><?xml version="1.0" encoding="utf-8"?>
<p:tagLst xmlns:a="http://schemas.openxmlformats.org/drawingml/2006/main" xmlns:r="http://schemas.openxmlformats.org/officeDocument/2006/relationships" xmlns:p="http://schemas.openxmlformats.org/presentationml/2006/main">
  <p:tag name="AS_UNIQUEID" val="1522"/>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13.xml><?xml version="1.0" encoding="utf-8"?>
<p:tagLst xmlns:a="http://schemas.openxmlformats.org/drawingml/2006/main" xmlns:r="http://schemas.openxmlformats.org/officeDocument/2006/relationships" xmlns:p="http://schemas.openxmlformats.org/presentationml/2006/main">
  <p:tag name="AS_UNIQUEID" val="1524"/>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14.xml><?xml version="1.0" encoding="utf-8"?>
<p:tagLst xmlns:a="http://schemas.openxmlformats.org/drawingml/2006/main" xmlns:r="http://schemas.openxmlformats.org/officeDocument/2006/relationships" xmlns:p="http://schemas.openxmlformats.org/presentationml/2006/main">
  <p:tag name="AS_UNIQUEID" val="1525"/>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15.xml><?xml version="1.0" encoding="utf-8"?>
<p:tagLst xmlns:a="http://schemas.openxmlformats.org/drawingml/2006/main" xmlns:r="http://schemas.openxmlformats.org/officeDocument/2006/relationships" xmlns:p="http://schemas.openxmlformats.org/presentationml/2006/main">
  <p:tag name="AS_UNIQUEID" val="1526"/>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16.xml><?xml version="1.0" encoding="utf-8"?>
<p:tagLst xmlns:a="http://schemas.openxmlformats.org/drawingml/2006/main" xmlns:r="http://schemas.openxmlformats.org/officeDocument/2006/relationships" xmlns:p="http://schemas.openxmlformats.org/presentationml/2006/main">
  <p:tag name="AS_UNIQUEID" val="1527"/>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17.xml><?xml version="1.0" encoding="utf-8"?>
<p:tagLst xmlns:a="http://schemas.openxmlformats.org/drawingml/2006/main" xmlns:r="http://schemas.openxmlformats.org/officeDocument/2006/relationships" xmlns:p="http://schemas.openxmlformats.org/presentationml/2006/main">
  <p:tag name="AS_UNIQUEID" val="1528"/>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18.xml><?xml version="1.0" encoding="utf-8"?>
<p:tagLst xmlns:a="http://schemas.openxmlformats.org/drawingml/2006/main" xmlns:r="http://schemas.openxmlformats.org/officeDocument/2006/relationships" xmlns:p="http://schemas.openxmlformats.org/presentationml/2006/main">
  <p:tag name="AS_UNIQUEID" val="1530"/>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9.xml><?xml version="1.0" encoding="utf-8"?>
<p:tagLst xmlns:a="http://schemas.openxmlformats.org/drawingml/2006/main" xmlns:r="http://schemas.openxmlformats.org/officeDocument/2006/relationships" xmlns:p="http://schemas.openxmlformats.org/presentationml/2006/main">
  <p:tag name="AS_UNIQUEID" val="1531"/>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AS_UNIQUEID" val="1532"/>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21.xml><?xml version="1.0" encoding="utf-8"?>
<p:tagLst xmlns:a="http://schemas.openxmlformats.org/drawingml/2006/main" xmlns:r="http://schemas.openxmlformats.org/officeDocument/2006/relationships" xmlns:p="http://schemas.openxmlformats.org/presentationml/2006/main">
  <p:tag name="AS_UNIQUEID" val="1533"/>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22.xml><?xml version="1.0" encoding="utf-8"?>
<p:tagLst xmlns:a="http://schemas.openxmlformats.org/drawingml/2006/main" xmlns:r="http://schemas.openxmlformats.org/officeDocument/2006/relationships" xmlns:p="http://schemas.openxmlformats.org/presentationml/2006/main">
  <p:tag name="AS_UNIQUEID" val="1534"/>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23.xml><?xml version="1.0" encoding="utf-8"?>
<p:tagLst xmlns:a="http://schemas.openxmlformats.org/drawingml/2006/main" xmlns:r="http://schemas.openxmlformats.org/officeDocument/2006/relationships" xmlns:p="http://schemas.openxmlformats.org/presentationml/2006/main">
  <p:tag name="AS_UNIQUEID" val="1536"/>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4.xml><?xml version="1.0" encoding="utf-8"?>
<p:tagLst xmlns:a="http://schemas.openxmlformats.org/drawingml/2006/main" xmlns:r="http://schemas.openxmlformats.org/officeDocument/2006/relationships" xmlns:p="http://schemas.openxmlformats.org/presentationml/2006/main">
  <p:tag name="AS_UNIQUEID" val="1537"/>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5.xml><?xml version="1.0" encoding="utf-8"?>
<p:tagLst xmlns:a="http://schemas.openxmlformats.org/drawingml/2006/main" xmlns:r="http://schemas.openxmlformats.org/officeDocument/2006/relationships" xmlns:p="http://schemas.openxmlformats.org/presentationml/2006/main">
  <p:tag name="AS_UNIQUEID" val="1538"/>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6.xml><?xml version="1.0" encoding="utf-8"?>
<p:tagLst xmlns:a="http://schemas.openxmlformats.org/drawingml/2006/main" xmlns:r="http://schemas.openxmlformats.org/officeDocument/2006/relationships" xmlns:p="http://schemas.openxmlformats.org/presentationml/2006/main">
  <p:tag name="AS_UNIQUEID" val="1539"/>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7.xml><?xml version="1.0" encoding="utf-8"?>
<p:tagLst xmlns:a="http://schemas.openxmlformats.org/drawingml/2006/main" xmlns:r="http://schemas.openxmlformats.org/officeDocument/2006/relationships" xmlns:p="http://schemas.openxmlformats.org/presentationml/2006/main">
  <p:tag name="AS_UNIQUEID" val="1540"/>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8.xml><?xml version="1.0" encoding="utf-8"?>
<p:tagLst xmlns:a="http://schemas.openxmlformats.org/drawingml/2006/main" xmlns:r="http://schemas.openxmlformats.org/officeDocument/2006/relationships" xmlns:p="http://schemas.openxmlformats.org/presentationml/2006/main">
  <p:tag name="AS_UNIQUEID" val="1541"/>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9.xml><?xml version="1.0" encoding="utf-8"?>
<p:tagLst xmlns:a="http://schemas.openxmlformats.org/drawingml/2006/main" xmlns:r="http://schemas.openxmlformats.org/officeDocument/2006/relationships" xmlns:p="http://schemas.openxmlformats.org/presentationml/2006/main">
  <p:tag name="AS_UNIQUEID" val="1543"/>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3.xml><?xml version="1.0" encoding="utf-8"?>
<p:tagLst xmlns:a="http://schemas.openxmlformats.org/drawingml/2006/main" xmlns:r="http://schemas.openxmlformats.org/officeDocument/2006/relationships" xmlns:p="http://schemas.openxmlformats.org/presentationml/2006/main">
  <p:tag name="AS_UNIQUEID" val="1585"/>
  <p:tag name="KSO_WM_BEAUTIFY_FLAG" val="#wm#"/>
  <p:tag name="KSO_WM_TAG_VERSION" val="1.0"/>
  <p:tag name="KSO_WM_TEMPLATE_CATEGORY" val="custom"/>
  <p:tag name="KSO_WM_TEMPLATE_INDEX" val="20205081"/>
  <p:tag name="KSO_WM_UNIT_COMPATIBLE" val="0"/>
  <p:tag name="KSO_WM_UNIT_DIAGRAM_ISNUMVISUAL" val="0"/>
  <p:tag name="KSO_WM_UNIT_DIAGRAM_ISREFERUNIT" val="0"/>
  <p:tag name="KSO_WM_UNIT_HIGHLIGHT" val="0"/>
  <p:tag name="KSO_WM_UNIT_ID" val="_0**"/>
  <p:tag name="KSO_WM_UNIT_LAYERLEVEL" val="1"/>
</p:tagLst>
</file>

<file path=ppt/tags/tag30.xml><?xml version="1.0" encoding="utf-8"?>
<p:tagLst xmlns:a="http://schemas.openxmlformats.org/drawingml/2006/main" xmlns:r="http://schemas.openxmlformats.org/officeDocument/2006/relationships" xmlns:p="http://schemas.openxmlformats.org/presentationml/2006/main">
  <p:tag name="AS_UNIQUEID" val="1544"/>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31.xml><?xml version="1.0" encoding="utf-8"?>
<p:tagLst xmlns:a="http://schemas.openxmlformats.org/drawingml/2006/main" xmlns:r="http://schemas.openxmlformats.org/officeDocument/2006/relationships" xmlns:p="http://schemas.openxmlformats.org/presentationml/2006/main">
  <p:tag name="AS_UNIQUEID" val="1545"/>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32.xml><?xml version="1.0" encoding="utf-8"?>
<p:tagLst xmlns:a="http://schemas.openxmlformats.org/drawingml/2006/main" xmlns:r="http://schemas.openxmlformats.org/officeDocument/2006/relationships" xmlns:p="http://schemas.openxmlformats.org/presentationml/2006/main">
  <p:tag name="AS_UNIQUEID" val="1546"/>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33.xml><?xml version="1.0" encoding="utf-8"?>
<p:tagLst xmlns:a="http://schemas.openxmlformats.org/drawingml/2006/main" xmlns:r="http://schemas.openxmlformats.org/officeDocument/2006/relationships" xmlns:p="http://schemas.openxmlformats.org/presentationml/2006/main">
  <p:tag name="AS_UNIQUEID" val="1547"/>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34.xml><?xml version="1.0" encoding="utf-8"?>
<p:tagLst xmlns:a="http://schemas.openxmlformats.org/drawingml/2006/main" xmlns:r="http://schemas.openxmlformats.org/officeDocument/2006/relationships" xmlns:p="http://schemas.openxmlformats.org/presentationml/2006/main">
  <p:tag name="AS_UNIQUEID" val="1548"/>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35.xml><?xml version="1.0" encoding="utf-8"?>
<p:tagLst xmlns:a="http://schemas.openxmlformats.org/drawingml/2006/main" xmlns:r="http://schemas.openxmlformats.org/officeDocument/2006/relationships" xmlns:p="http://schemas.openxmlformats.org/presentationml/2006/main">
  <p:tag name="AS_UNIQUEID" val="1549"/>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36.xml><?xml version="1.0" encoding="utf-8"?>
<p:tagLst xmlns:a="http://schemas.openxmlformats.org/drawingml/2006/main" xmlns:r="http://schemas.openxmlformats.org/officeDocument/2006/relationships" xmlns:p="http://schemas.openxmlformats.org/presentationml/2006/main">
  <p:tag name="AS_UNIQUEID" val="1550"/>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37.xml><?xml version="1.0" encoding="utf-8"?>
<p:tagLst xmlns:a="http://schemas.openxmlformats.org/drawingml/2006/main" xmlns:r="http://schemas.openxmlformats.org/officeDocument/2006/relationships" xmlns:p="http://schemas.openxmlformats.org/presentationml/2006/main">
  <p:tag name="AS_UNIQUEID" val="1552"/>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8.xml><?xml version="1.0" encoding="utf-8"?>
<p:tagLst xmlns:a="http://schemas.openxmlformats.org/drawingml/2006/main" xmlns:r="http://schemas.openxmlformats.org/officeDocument/2006/relationships" xmlns:p="http://schemas.openxmlformats.org/presentationml/2006/main">
  <p:tag name="AS_UNIQUEID" val="1553"/>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9.xml><?xml version="1.0" encoding="utf-8"?>
<p:tagLst xmlns:a="http://schemas.openxmlformats.org/drawingml/2006/main" xmlns:r="http://schemas.openxmlformats.org/officeDocument/2006/relationships" xmlns:p="http://schemas.openxmlformats.org/presentationml/2006/main">
  <p:tag name="AS_UNIQUEID" val="1554"/>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4.xml><?xml version="1.0" encoding="utf-8"?>
<p:tagLst xmlns:a="http://schemas.openxmlformats.org/drawingml/2006/main" xmlns:r="http://schemas.openxmlformats.org/officeDocument/2006/relationships" xmlns:p="http://schemas.openxmlformats.org/presentationml/2006/main">
  <p:tag name="AS_UNIQUEID" val="1586"/>
  <p:tag name="KSO_WM_BEAUTIFY_FLAG" val="#wm#"/>
  <p:tag name="KSO_WM_TAG_VERSION" val="1.0"/>
  <p:tag name="KSO_WM_TEMPLATE_CATEGORY" val="custom"/>
  <p:tag name="KSO_WM_TEMPLATE_INDEX" val="20205081"/>
  <p:tag name="KSO_WM_UNIT_COMPATIBLE" val="0"/>
  <p:tag name="KSO_WM_UNIT_DIAGRAM_ISNUMVISUAL" val="0"/>
  <p:tag name="KSO_WM_UNIT_DIAGRAM_ISREFERUNIT" val="0"/>
  <p:tag name="KSO_WM_UNIT_HIGHLIGHT" val="0"/>
  <p:tag name="KSO_WM_UNIT_ID" val="_0**"/>
  <p:tag name="KSO_WM_UNIT_LAYERLEVEL" val="1"/>
</p:tagLst>
</file>

<file path=ppt/tags/tag40.xml><?xml version="1.0" encoding="utf-8"?>
<p:tagLst xmlns:a="http://schemas.openxmlformats.org/drawingml/2006/main" xmlns:r="http://schemas.openxmlformats.org/officeDocument/2006/relationships" xmlns:p="http://schemas.openxmlformats.org/presentationml/2006/main">
  <p:tag name="AS_UNIQUEID" val="1555"/>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41.xml><?xml version="1.0" encoding="utf-8"?>
<p:tagLst xmlns:a="http://schemas.openxmlformats.org/drawingml/2006/main" xmlns:r="http://schemas.openxmlformats.org/officeDocument/2006/relationships" xmlns:p="http://schemas.openxmlformats.org/presentationml/2006/main">
  <p:tag name="AS_UNIQUEID" val="1557"/>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42.xml><?xml version="1.0" encoding="utf-8"?>
<p:tagLst xmlns:a="http://schemas.openxmlformats.org/drawingml/2006/main" xmlns:r="http://schemas.openxmlformats.org/officeDocument/2006/relationships" xmlns:p="http://schemas.openxmlformats.org/presentationml/2006/main">
  <p:tag name="AS_UNIQUEID" val="1558"/>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43.xml><?xml version="1.0" encoding="utf-8"?>
<p:tagLst xmlns:a="http://schemas.openxmlformats.org/drawingml/2006/main" xmlns:r="http://schemas.openxmlformats.org/officeDocument/2006/relationships" xmlns:p="http://schemas.openxmlformats.org/presentationml/2006/main">
  <p:tag name="AS_UNIQUEID" val="1559"/>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44.xml><?xml version="1.0" encoding="utf-8"?>
<p:tagLst xmlns:a="http://schemas.openxmlformats.org/drawingml/2006/main" xmlns:r="http://schemas.openxmlformats.org/officeDocument/2006/relationships" xmlns:p="http://schemas.openxmlformats.org/presentationml/2006/main">
  <p:tag name="AS_UNIQUEID" val="1561"/>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5.xml><?xml version="1.0" encoding="utf-8"?>
<p:tagLst xmlns:a="http://schemas.openxmlformats.org/drawingml/2006/main" xmlns:r="http://schemas.openxmlformats.org/officeDocument/2006/relationships" xmlns:p="http://schemas.openxmlformats.org/presentationml/2006/main">
  <p:tag name="AS_UNIQUEID" val="1562"/>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6.xml><?xml version="1.0" encoding="utf-8"?>
<p:tagLst xmlns:a="http://schemas.openxmlformats.org/drawingml/2006/main" xmlns:r="http://schemas.openxmlformats.org/officeDocument/2006/relationships" xmlns:p="http://schemas.openxmlformats.org/presentationml/2006/main">
  <p:tag name="AS_UNIQUEID" val="1563"/>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7.xml><?xml version="1.0" encoding="utf-8"?>
<p:tagLst xmlns:a="http://schemas.openxmlformats.org/drawingml/2006/main" xmlns:r="http://schemas.openxmlformats.org/officeDocument/2006/relationships" xmlns:p="http://schemas.openxmlformats.org/presentationml/2006/main">
  <p:tag name="AS_UNIQUEID" val="1564"/>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8.xml><?xml version="1.0" encoding="utf-8"?>
<p:tagLst xmlns:a="http://schemas.openxmlformats.org/drawingml/2006/main" xmlns:r="http://schemas.openxmlformats.org/officeDocument/2006/relationships" xmlns:p="http://schemas.openxmlformats.org/presentationml/2006/main">
  <p:tag name="AS_UNIQUEID" val="1565"/>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9.xml><?xml version="1.0" encoding="utf-8"?>
<p:tagLst xmlns:a="http://schemas.openxmlformats.org/drawingml/2006/main" xmlns:r="http://schemas.openxmlformats.org/officeDocument/2006/relationships" xmlns:p="http://schemas.openxmlformats.org/presentationml/2006/main">
  <p:tag name="AS_UNIQUEID" val="1566"/>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5.xml><?xml version="1.0" encoding="utf-8"?>
<p:tagLst xmlns:a="http://schemas.openxmlformats.org/drawingml/2006/main" xmlns:r="http://schemas.openxmlformats.org/officeDocument/2006/relationships" xmlns:p="http://schemas.openxmlformats.org/presentationml/2006/main">
  <p:tag name="AS_UNIQUEID" val="1587"/>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50.xml><?xml version="1.0" encoding="utf-8"?>
<p:tagLst xmlns:a="http://schemas.openxmlformats.org/drawingml/2006/main" xmlns:r="http://schemas.openxmlformats.org/officeDocument/2006/relationships" xmlns:p="http://schemas.openxmlformats.org/presentationml/2006/main">
  <p:tag name="AS_UNIQUEID" val="1568"/>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51.xml><?xml version="1.0" encoding="utf-8"?>
<p:tagLst xmlns:a="http://schemas.openxmlformats.org/drawingml/2006/main" xmlns:r="http://schemas.openxmlformats.org/officeDocument/2006/relationships" xmlns:p="http://schemas.openxmlformats.org/presentationml/2006/main">
  <p:tag name="AS_UNIQUEID" val="1569"/>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52.xml><?xml version="1.0" encoding="utf-8"?>
<p:tagLst xmlns:a="http://schemas.openxmlformats.org/drawingml/2006/main" xmlns:r="http://schemas.openxmlformats.org/officeDocument/2006/relationships" xmlns:p="http://schemas.openxmlformats.org/presentationml/2006/main">
  <p:tag name="AS_UNIQUEID" val="1570"/>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53.xml><?xml version="1.0" encoding="utf-8"?>
<p:tagLst xmlns:a="http://schemas.openxmlformats.org/drawingml/2006/main" xmlns:r="http://schemas.openxmlformats.org/officeDocument/2006/relationships" xmlns:p="http://schemas.openxmlformats.org/presentationml/2006/main">
  <p:tag name="AS_UNIQUEID" val="1571"/>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54.xml><?xml version="1.0" encoding="utf-8"?>
<p:tagLst xmlns:a="http://schemas.openxmlformats.org/drawingml/2006/main" xmlns:r="http://schemas.openxmlformats.org/officeDocument/2006/relationships" xmlns:p="http://schemas.openxmlformats.org/presentationml/2006/main">
  <p:tag name="AS_UNIQUEID" val="1572"/>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55.xml><?xml version="1.0" encoding="utf-8"?>
<p:tagLst xmlns:a="http://schemas.openxmlformats.org/drawingml/2006/main" xmlns:r="http://schemas.openxmlformats.org/officeDocument/2006/relationships" xmlns:p="http://schemas.openxmlformats.org/presentationml/2006/main">
  <p:tag name="AS_UNIQUEID" val="1574"/>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6.xml><?xml version="1.0" encoding="utf-8"?>
<p:tagLst xmlns:a="http://schemas.openxmlformats.org/drawingml/2006/main" xmlns:r="http://schemas.openxmlformats.org/officeDocument/2006/relationships" xmlns:p="http://schemas.openxmlformats.org/presentationml/2006/main">
  <p:tag name="AS_UNIQUEID" val="1575"/>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7.xml><?xml version="1.0" encoding="utf-8"?>
<p:tagLst xmlns:a="http://schemas.openxmlformats.org/drawingml/2006/main" xmlns:r="http://schemas.openxmlformats.org/officeDocument/2006/relationships" xmlns:p="http://schemas.openxmlformats.org/presentationml/2006/main">
  <p:tag name="AS_UNIQUEID" val="1576"/>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8.xml><?xml version="1.0" encoding="utf-8"?>
<p:tagLst xmlns:a="http://schemas.openxmlformats.org/drawingml/2006/main" xmlns:r="http://schemas.openxmlformats.org/officeDocument/2006/relationships" xmlns:p="http://schemas.openxmlformats.org/presentationml/2006/main">
  <p:tag name="AS_UNIQUEID" val="1577"/>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9.xml><?xml version="1.0" encoding="utf-8"?>
<p:tagLst xmlns:a="http://schemas.openxmlformats.org/drawingml/2006/main" xmlns:r="http://schemas.openxmlformats.org/officeDocument/2006/relationships" xmlns:p="http://schemas.openxmlformats.org/presentationml/2006/main">
  <p:tag name="AS_UNIQUEID" val="1579"/>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6.xml><?xml version="1.0" encoding="utf-8"?>
<p:tagLst xmlns:a="http://schemas.openxmlformats.org/drawingml/2006/main" xmlns:r="http://schemas.openxmlformats.org/officeDocument/2006/relationships" xmlns:p="http://schemas.openxmlformats.org/presentationml/2006/main">
  <p:tag name="AS_UNIQUEID" val="1588"/>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0.xml><?xml version="1.0" encoding="utf-8"?>
<p:tagLst xmlns:a="http://schemas.openxmlformats.org/drawingml/2006/main" xmlns:r="http://schemas.openxmlformats.org/officeDocument/2006/relationships" xmlns:p="http://schemas.openxmlformats.org/presentationml/2006/main">
  <p:tag name="AS_UNIQUEID" val="1580"/>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61.xml><?xml version="1.0" encoding="utf-8"?>
<p:tagLst xmlns:a="http://schemas.openxmlformats.org/drawingml/2006/main" xmlns:r="http://schemas.openxmlformats.org/officeDocument/2006/relationships" xmlns:p="http://schemas.openxmlformats.org/presentationml/2006/main">
  <p:tag name="AS_UNIQUEID" val="1581"/>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62.xml><?xml version="1.0" encoding="utf-8"?>
<p:tagLst xmlns:a="http://schemas.openxmlformats.org/drawingml/2006/main" xmlns:r="http://schemas.openxmlformats.org/officeDocument/2006/relationships" xmlns:p="http://schemas.openxmlformats.org/presentationml/2006/main">
  <p:tag name="AS_UNIQUEID" val="1582"/>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63.xml><?xml version="1.0" encoding="utf-8"?>
<p:tagLst xmlns:a="http://schemas.openxmlformats.org/drawingml/2006/main" xmlns:r="http://schemas.openxmlformats.org/officeDocument/2006/relationships" xmlns:p="http://schemas.openxmlformats.org/presentationml/2006/main">
  <p:tag name="AS_UNIQUEID" val="1583"/>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64.xml><?xml version="1.0" encoding="utf-8"?>
<p:tagLst xmlns:a="http://schemas.openxmlformats.org/drawingml/2006/main" xmlns:r="http://schemas.openxmlformats.org/officeDocument/2006/relationships" xmlns:p="http://schemas.openxmlformats.org/presentationml/2006/main">
  <p:tag name="AS_UNIQUEID" val="2028"/>
</p:tagLst>
</file>

<file path=ppt/tags/tag65.xml><?xml version="1.0" encoding="utf-8"?>
<p:tagLst xmlns:a="http://schemas.openxmlformats.org/drawingml/2006/main" xmlns:r="http://schemas.openxmlformats.org/officeDocument/2006/relationships" xmlns:p="http://schemas.openxmlformats.org/presentationml/2006/main">
  <p:tag name="AS_UNIQUEID" val="2029"/>
</p:tagLst>
</file>

<file path=ppt/tags/tag66.xml><?xml version="1.0" encoding="utf-8"?>
<p:tagLst xmlns:a="http://schemas.openxmlformats.org/drawingml/2006/main" xmlns:r="http://schemas.openxmlformats.org/officeDocument/2006/relationships" xmlns:p="http://schemas.openxmlformats.org/presentationml/2006/main">
  <p:tag name="AS_UNIQUEID" val="2030"/>
</p:tagLst>
</file>

<file path=ppt/tags/tag67.xml><?xml version="1.0" encoding="utf-8"?>
<p:tagLst xmlns:a="http://schemas.openxmlformats.org/drawingml/2006/main" xmlns:r="http://schemas.openxmlformats.org/officeDocument/2006/relationships" xmlns:p="http://schemas.openxmlformats.org/presentationml/2006/main">
  <p:tag name="AS_UNIQUEID" val="2031"/>
</p:tagLst>
</file>

<file path=ppt/tags/tag68.xml><?xml version="1.0" encoding="utf-8"?>
<p:tagLst xmlns:a="http://schemas.openxmlformats.org/drawingml/2006/main" xmlns:r="http://schemas.openxmlformats.org/officeDocument/2006/relationships" xmlns:p="http://schemas.openxmlformats.org/presentationml/2006/main">
  <p:tag name="AS_UNIQUEID" val="2032"/>
</p:tagLst>
</file>

<file path=ppt/tags/tag69.xml><?xml version="1.0" encoding="utf-8"?>
<p:tagLst xmlns:a="http://schemas.openxmlformats.org/drawingml/2006/main" xmlns:r="http://schemas.openxmlformats.org/officeDocument/2006/relationships" xmlns:p="http://schemas.openxmlformats.org/presentationml/2006/main">
  <p:tag name="AS_UNIQUEID" val="2033"/>
</p:tagLst>
</file>

<file path=ppt/tags/tag7.xml><?xml version="1.0" encoding="utf-8"?>
<p:tagLst xmlns:a="http://schemas.openxmlformats.org/drawingml/2006/main" xmlns:r="http://schemas.openxmlformats.org/officeDocument/2006/relationships" xmlns:p="http://schemas.openxmlformats.org/presentationml/2006/main">
  <p:tag name="AS_UNIQUEID" val="1589"/>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1.xml><?xml version="1.0" encoding="utf-8"?>
<p:tagLst xmlns:a="http://schemas.openxmlformats.org/drawingml/2006/main" xmlns:r="http://schemas.openxmlformats.org/officeDocument/2006/relationships" xmlns:p="http://schemas.openxmlformats.org/presentationml/2006/main">
  <p:tag name="AS_UNIQUEID" val="1654"/>
</p:tagLst>
</file>

<file path=ppt/tags/tag72.xml><?xml version="1.0" encoding="utf-8"?>
<p:tagLst xmlns:a="http://schemas.openxmlformats.org/drawingml/2006/main" xmlns:r="http://schemas.openxmlformats.org/officeDocument/2006/relationships" xmlns:p="http://schemas.openxmlformats.org/presentationml/2006/main">
  <p:tag name="AS_UNIQUEID" val="1655"/>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4.xml><?xml version="1.0" encoding="utf-8"?>
<p:tagLst xmlns:a="http://schemas.openxmlformats.org/drawingml/2006/main" xmlns:r="http://schemas.openxmlformats.org/officeDocument/2006/relationships" xmlns:p="http://schemas.openxmlformats.org/presentationml/2006/main">
  <p:tag name="AS_UNIQUEID" val="1654"/>
</p:tagLst>
</file>

<file path=ppt/tags/tag75.xml><?xml version="1.0" encoding="utf-8"?>
<p:tagLst xmlns:a="http://schemas.openxmlformats.org/drawingml/2006/main" xmlns:r="http://schemas.openxmlformats.org/officeDocument/2006/relationships" xmlns:p="http://schemas.openxmlformats.org/presentationml/2006/main">
  <p:tag name="AS_UNIQUEID" val="1655"/>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7.xml><?xml version="1.0" encoding="utf-8"?>
<p:tagLst xmlns:a="http://schemas.openxmlformats.org/drawingml/2006/main" xmlns:r="http://schemas.openxmlformats.org/officeDocument/2006/relationships" xmlns:p="http://schemas.openxmlformats.org/presentationml/2006/main">
  <p:tag name="AS_UNIQUEID" val="1655"/>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9.xml><?xml version="1.0" encoding="utf-8"?>
<p:tagLst xmlns:a="http://schemas.openxmlformats.org/drawingml/2006/main" xmlns:r="http://schemas.openxmlformats.org/officeDocument/2006/relationships" xmlns:p="http://schemas.openxmlformats.org/presentationml/2006/main">
  <p:tag name="AS_UNIQUEID" val="1655"/>
</p:tagLst>
</file>

<file path=ppt/tags/tag8.xml><?xml version="1.0" encoding="utf-8"?>
<p:tagLst xmlns:a="http://schemas.openxmlformats.org/drawingml/2006/main" xmlns:r="http://schemas.openxmlformats.org/officeDocument/2006/relationships" xmlns:p="http://schemas.openxmlformats.org/presentationml/2006/main">
  <p:tag name="AS_UNIQUEID" val="1518"/>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1.xml><?xml version="1.0" encoding="utf-8"?>
<p:tagLst xmlns:a="http://schemas.openxmlformats.org/drawingml/2006/main" xmlns:r="http://schemas.openxmlformats.org/officeDocument/2006/relationships" xmlns:p="http://schemas.openxmlformats.org/presentationml/2006/main">
  <p:tag name="AS_UNIQUEID" val="1655"/>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3.xml><?xml version="1.0" encoding="utf-8"?>
<p:tagLst xmlns:a="http://schemas.openxmlformats.org/drawingml/2006/main" xmlns:r="http://schemas.openxmlformats.org/officeDocument/2006/relationships" xmlns:p="http://schemas.openxmlformats.org/presentationml/2006/main">
  <p:tag name="AS_UNIQUEID" val="1655"/>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5.xml><?xml version="1.0" encoding="utf-8"?>
<p:tagLst xmlns:a="http://schemas.openxmlformats.org/drawingml/2006/main" xmlns:r="http://schemas.openxmlformats.org/officeDocument/2006/relationships" xmlns:p="http://schemas.openxmlformats.org/presentationml/2006/main">
  <p:tag name="AS_UNIQUEID" val="1654"/>
</p:tagLst>
</file>

<file path=ppt/tags/tag86.xml><?xml version="1.0" encoding="utf-8"?>
<p:tagLst xmlns:a="http://schemas.openxmlformats.org/drawingml/2006/main" xmlns:r="http://schemas.openxmlformats.org/officeDocument/2006/relationships" xmlns:p="http://schemas.openxmlformats.org/presentationml/2006/main">
  <p:tag name="AS_UNIQUEID" val="1655"/>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8.xml><?xml version="1.0" encoding="utf-8"?>
<p:tagLst xmlns:a="http://schemas.openxmlformats.org/drawingml/2006/main" xmlns:r="http://schemas.openxmlformats.org/officeDocument/2006/relationships" xmlns:p="http://schemas.openxmlformats.org/presentationml/2006/main">
  <p:tag name="AS_UNIQUEID" val="1654"/>
</p:tagLst>
</file>

<file path=ppt/tags/tag89.xml><?xml version="1.0" encoding="utf-8"?>
<p:tagLst xmlns:a="http://schemas.openxmlformats.org/drawingml/2006/main" xmlns:r="http://schemas.openxmlformats.org/officeDocument/2006/relationships" xmlns:p="http://schemas.openxmlformats.org/presentationml/2006/main">
  <p:tag name="AS_UNIQUEID" val="1655"/>
</p:tagLst>
</file>

<file path=ppt/tags/tag9.xml><?xml version="1.0" encoding="utf-8"?>
<p:tagLst xmlns:a="http://schemas.openxmlformats.org/drawingml/2006/main" xmlns:r="http://schemas.openxmlformats.org/officeDocument/2006/relationships" xmlns:p="http://schemas.openxmlformats.org/presentationml/2006/main">
  <p:tag name="AS_UNIQUEID" val="1519"/>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90.xml><?xml version="1.0" encoding="utf-8"?>
<p:tagLst xmlns:a="http://schemas.openxmlformats.org/drawingml/2006/main" xmlns:r="http://schemas.openxmlformats.org/officeDocument/2006/relationships" xmlns:p="http://schemas.openxmlformats.org/presentationml/2006/main">
  <p:tag name="AS_UNIQUEID" val="1543"/>
</p:tagLst>
</file>

<file path=ppt/tags/tag91.xml><?xml version="1.0" encoding="utf-8"?>
<p:tagLst xmlns:a="http://schemas.openxmlformats.org/drawingml/2006/main" xmlns:r="http://schemas.openxmlformats.org/officeDocument/2006/relationships" xmlns:p="http://schemas.openxmlformats.org/presentationml/2006/main">
  <p:tag name="AS_UNIQUEID" val="1548"/>
</p:tagLst>
</file>

<file path=ppt/tags/tag92.xml><?xml version="1.0" encoding="utf-8"?>
<p:tagLst xmlns:a="http://schemas.openxmlformats.org/drawingml/2006/main" xmlns:r="http://schemas.openxmlformats.org/officeDocument/2006/relationships" xmlns:p="http://schemas.openxmlformats.org/presentationml/2006/main">
  <p:tag name="AS_UNIQUEID" val="1469"/>
</p:tagLst>
</file>

<file path=ppt/tags/tag93.xml><?xml version="1.0" encoding="utf-8"?>
<p:tagLst xmlns:a="http://schemas.openxmlformats.org/drawingml/2006/main" xmlns:r="http://schemas.openxmlformats.org/officeDocument/2006/relationships" xmlns:p="http://schemas.openxmlformats.org/presentationml/2006/main">
  <p:tag name="AS_UNIQUEID" val="1539"/>
</p:tagLst>
</file>

<file path=ppt/tags/tag94.xml><?xml version="1.0" encoding="utf-8"?>
<p:tagLst xmlns:a="http://schemas.openxmlformats.org/drawingml/2006/main" xmlns:r="http://schemas.openxmlformats.org/officeDocument/2006/relationships" xmlns:p="http://schemas.openxmlformats.org/presentationml/2006/main">
  <p:tag name="AS_UNIQUEID" val="1540"/>
</p:tagLst>
</file>

<file path=ppt/tags/tag95.xml><?xml version="1.0" encoding="utf-8"?>
<p:tagLst xmlns:a="http://schemas.openxmlformats.org/drawingml/2006/main" xmlns:r="http://schemas.openxmlformats.org/officeDocument/2006/relationships" xmlns:p="http://schemas.openxmlformats.org/presentationml/2006/main">
  <p:tag name="AS_UNIQUEID" val="1541"/>
</p:tagLst>
</file>

<file path=ppt/tags/tag96.xml><?xml version="1.0" encoding="utf-8"?>
<p:tagLst xmlns:a="http://schemas.openxmlformats.org/drawingml/2006/main" xmlns:r="http://schemas.openxmlformats.org/officeDocument/2006/relationships" xmlns:p="http://schemas.openxmlformats.org/presentationml/2006/main">
  <p:tag name="AS_UNIQUEID" val="1597"/>
</p:tagLst>
</file>

<file path=ppt/tags/tag97.xml><?xml version="1.0" encoding="utf-8"?>
<p:tagLst xmlns:a="http://schemas.openxmlformats.org/drawingml/2006/main" xmlns:r="http://schemas.openxmlformats.org/officeDocument/2006/relationships" xmlns:p="http://schemas.openxmlformats.org/presentationml/2006/main">
  <p:tag name="AS_UNIQUEID" val="1600"/>
</p:tagLst>
</file>

<file path=ppt/tags/tag98.xml><?xml version="1.0" encoding="utf-8"?>
<p:tagLst xmlns:a="http://schemas.openxmlformats.org/drawingml/2006/main" xmlns:r="http://schemas.openxmlformats.org/officeDocument/2006/relationships" xmlns:p="http://schemas.openxmlformats.org/presentationml/2006/main">
  <p:tag name="AS_UNIQUEID" val="1601"/>
</p:tagLst>
</file>

<file path=ppt/tags/tag99.xml><?xml version="1.0" encoding="utf-8"?>
<p:tagLst xmlns:a="http://schemas.openxmlformats.org/drawingml/2006/main" xmlns:r="http://schemas.openxmlformats.org/officeDocument/2006/relationships" xmlns:p="http://schemas.openxmlformats.org/presentationml/2006/main">
  <p:tag name="AS_UNIQUEID" val="1602"/>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Arial"/>
      </a:majorFont>
      <a:minorFont>
        <a:latin typeface="Arial"/>
        <a:ea typeface="微软雅黑"/>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1134</Words>
  <Application>Microsoft Office PowerPoint</Application>
  <PresentationFormat>宽屏</PresentationFormat>
  <Paragraphs>82</Paragraphs>
  <Slides>14</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杨懿君</dc:creator>
  <cp:lastModifiedBy>杨 懿君</cp:lastModifiedBy>
  <cp:revision>214</cp:revision>
  <dcterms:created xsi:type="dcterms:W3CDTF">2019-06-19T02:08:00Z</dcterms:created>
  <dcterms:modified xsi:type="dcterms:W3CDTF">2020-09-04T16:23:17Z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