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AFB2-FBA4-4059-A85C-FC62F909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A39C7-B60D-4C6E-B897-09D5D3E5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4F769-AA19-42EE-97C5-A0D1C65C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B7862-0C35-436A-9142-3C88AB19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D5D90-0221-4CEB-B034-FD6E36E2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2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2631-B35C-41AB-86CF-3AAF57F6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8C6D6-1BC7-4CE0-9A06-6150D9C0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FAC1D-9307-4FCC-B9A0-834FBBA3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859B7-68FE-41BF-A74A-9ABC2838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23F3A-6764-4E60-9007-7DB2A68C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D7761-4743-41EB-AAF4-EE59D341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E47700-D86F-4223-8B81-83F15B6A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A2DAD-A74B-4C28-BFD7-E3EF0B63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D3EC9-7BDE-4C67-B15E-35CB7036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B875E-068F-4D72-A5B0-7189B9C6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E8B9E-696B-4D8E-A54F-115C03D1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E1F7F-EB8B-4783-9F5C-6133CCC9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186B3-25F8-4C90-9F35-C6EB8451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347FC-5B94-4293-B604-DFD86127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DFBFE-D008-4D20-BAAE-0A15B49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E2DDD-28C1-46B1-9AE8-0669B266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02618-DD9B-4FBE-847D-E06ACA0A6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7C8B7-EF67-46B6-81DC-3FFF90C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2415-D571-44FF-A905-E635565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32A00-84CC-473B-BD97-80B0A96C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2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B9A5B-B435-48A5-B3E0-6E347573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FAC13-5BB8-4AFA-AF59-BD7DDB1E4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14A6D-605A-48FC-B06B-5BE06E1AA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166E0-2158-40AE-A68C-EDBD0FC4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E2EED-A589-4EC2-9682-DBD5C75D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2EA1C-2442-40C0-A291-276016C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09EDE-2C4A-4BAE-B743-59DB610F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00005-70A2-4377-AA6C-0CE033C1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B812F-03A8-4FBD-9A01-660C6552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5B0F6F-25A9-42F9-80C5-E7CBB919F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B5D9A-1266-411C-BE62-574F0AA4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BCDC0F-8A9D-4CD4-BA30-E4903F03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FFC4B-9529-4E05-8E24-0AC6D2F7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1BD53-2544-452C-9D66-93F5D585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C260-1D92-432F-999E-B3CA1F24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2FFBF9-EFC0-49AE-A647-A99164E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2F17C-F271-4C9C-902F-F029AA8B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BB1CF-86E8-4BA4-82D2-F67539DC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9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94EC7-13F5-4807-85E2-C34C6948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1AE73-DC41-4A2A-944B-760071A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0840E-6E76-406F-8AC0-788CAC0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0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7F295-C72E-4978-8370-84824967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89223-7DFA-459C-915C-81B6009A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264D2-C785-4FD5-A9A0-EB1136A7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3D8D7-0062-4D90-996B-D09CF3AD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DCD7A-0F75-4F17-8AFE-5BA677E9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72216-E74F-49CB-8C8B-D0B14E07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9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5CFA-1A59-4D2E-9C18-7620A7F9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0F8C2-4F4C-495A-9569-61F770353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4A3F3-ED4C-4E02-B61C-0AE43EB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EFE0E-E47A-4010-9ECD-727EB046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C2DCC-76B0-4F91-835A-DD4BC441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65875-0F04-4039-909A-A4CCB107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0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82246A-AE77-461B-B401-506AD501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5E2DA-35FD-45C4-A7EE-E5EFA5DF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C5FF2-15B7-4037-BF83-D97F9346B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58E4-8B39-4062-B645-B2E48D340C0F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B7EF4-DEC0-425A-A49B-5991E1192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237B2-0333-4BED-A80B-7609979A9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FD33-2545-4C96-A759-81171DDD3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7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C17CCD-6666-41D2-B025-AA9AAF6C967F}"/>
              </a:ext>
            </a:extLst>
          </p:cNvPr>
          <p:cNvSpPr txBox="1"/>
          <p:nvPr/>
        </p:nvSpPr>
        <p:spPr>
          <a:xfrm>
            <a:off x="873760" y="589280"/>
            <a:ext cx="10149840" cy="532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“民主”是</a:t>
            </a: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+mn-cs"/>
                <a:sym typeface="Arial" pitchFamily="34" charset="0"/>
              </a:rPr>
              <a:t>2.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 panose="020B0503020204020204" pitchFamily="34" charset="-122"/>
                <a:cs typeface="+mn-cs"/>
                <a:sym typeface="Arial" pitchFamily="34" charset="0"/>
              </a:rPr>
              <a:t>为什么要追求法治保障的民主？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  <a:sym typeface="Arial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4400" b="1" dirty="0">
                <a:latin typeface="Arial" pitchFamily="34" charset="0"/>
                <a:ea typeface="微软雅黑" panose="020B0503020204020204" pitchFamily="34" charset="-122"/>
                <a:sym typeface="Arial" pitchFamily="34" charset="0"/>
              </a:rPr>
              <a:t>3.</a:t>
            </a:r>
            <a:r>
              <a:rPr lang="zh-CN" altLang="en-US" sz="4400" b="1" dirty="0">
                <a:ea typeface="方正粗黑宋简体" panose="02000000000000000000" pitchFamily="2" charset="-122"/>
              </a:rPr>
              <a:t>为什么说我国社会主义民主是一种新型的民主</a:t>
            </a:r>
            <a:r>
              <a:rPr lang="zh-CN" altLang="en-US" sz="4400" dirty="0"/>
              <a:t> </a:t>
            </a:r>
            <a:r>
              <a:rPr lang="zh-CN" altLang="en-US" sz="4400" b="1" dirty="0">
                <a:latin typeface="Arial" pitchFamily="34" charset="0"/>
                <a:ea typeface="微软雅黑" panose="020B0503020204020204" pitchFamily="34" charset="-122"/>
                <a:sym typeface="Arial" pitchFamily="34" charset="0"/>
              </a:rPr>
              <a:t>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6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62FD7E-E4E5-4CF0-8BAB-ABBB680EE91B}"/>
              </a:ext>
            </a:extLst>
          </p:cNvPr>
          <p:cNvSpPr txBox="1"/>
          <p:nvPr/>
        </p:nvSpPr>
        <p:spPr>
          <a:xfrm>
            <a:off x="822960" y="274320"/>
            <a:ext cx="945896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None/>
            </a:pP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、有关“民主”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）来源：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民本思想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）民主价值要求：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大多数人当家作主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）民主价值的实现：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民主形式和民主制度的建立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）选择民主道路的决定因素：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具体国情</a:t>
            </a:r>
          </a:p>
          <a:p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545465" y="274320"/>
            <a:ext cx="7308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 </a:t>
            </a: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生活在新型民主国家</a:t>
            </a:r>
            <a:endParaRPr lang="zh-CN" altLang="en-US" sz="4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9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62FD7E-E4E5-4CF0-8BAB-ABBB680EE91B}"/>
              </a:ext>
            </a:extLst>
          </p:cNvPr>
          <p:cNvSpPr txBox="1"/>
          <p:nvPr/>
        </p:nvSpPr>
        <p:spPr>
          <a:xfrm>
            <a:off x="792480" y="579120"/>
            <a:ext cx="10810240" cy="466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、为什么要追求法治保障的民主？</a:t>
            </a: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）建设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人民当家作主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的社会主义国家，实现社会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公平正义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，已经成为全体中国人民的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共同价值追求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）实践证明，通过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法治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体现、保障的民主，才是人民自由幸福、国家繁荣发展、生活稳定有序、制度充满活力、社会长治久安的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根基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18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62FD7E-E4E5-4CF0-8BAB-ABBB680EE91B}"/>
              </a:ext>
            </a:extLst>
          </p:cNvPr>
          <p:cNvSpPr txBox="1"/>
          <p:nvPr/>
        </p:nvSpPr>
        <p:spPr>
          <a:xfrm>
            <a:off x="690880" y="335280"/>
            <a:ext cx="1081024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、为什么说我国社会主义民主是一种新型的民主 ？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人民当家作主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是社会主义民主政治的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本质特征。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）我国社会主义民主是维护人民根本利益的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最广泛、最真实、最管用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的民主。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有事好商量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，众人的事情由众人商量，是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人民民主的真谛；协商民主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是我国社会主义民主政治的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特有形式和独特优势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）有制度的保障：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根本政治制度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：人民代表大会制度；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基本政治制度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：中国共产党领导的多党合作和政治协商制度、民族区域自治制度、基层群众自治制度。</a:t>
            </a:r>
          </a:p>
          <a:p>
            <a:pPr>
              <a:buFont typeface="Arial" pitchFamily="34" charset="0"/>
              <a:buNone/>
            </a:pP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buFont typeface="Arial" pitchFamily="34" charset="0"/>
              <a:buNone/>
            </a:pP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1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62FD7E-E4E5-4CF0-8BAB-ABBB680EE91B}"/>
              </a:ext>
            </a:extLst>
          </p:cNvPr>
          <p:cNvSpPr txBox="1"/>
          <p:nvPr/>
        </p:nvSpPr>
        <p:spPr>
          <a:xfrm>
            <a:off x="701040" y="284480"/>
            <a:ext cx="945896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None/>
            </a:pP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、有关“民主”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）来源：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）民主价值要求：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大多数人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____________</a:t>
            </a: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）民主价值的实现：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民主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和民主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的建立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）选择民主道路的决定因素：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___________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729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62FD7E-E4E5-4CF0-8BAB-ABBB680EE91B}"/>
              </a:ext>
            </a:extLst>
          </p:cNvPr>
          <p:cNvSpPr txBox="1"/>
          <p:nvPr/>
        </p:nvSpPr>
        <p:spPr>
          <a:xfrm>
            <a:off x="426720" y="579120"/>
            <a:ext cx="11176000" cy="466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、为什么要追求法治保障的民主？</a:t>
            </a: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）建设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的社会主义国家，实现社会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公平正义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，已经成为全体中国人民的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__________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）实践证明，通过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体现、保障的民主，才是人民自由幸福、国家繁荣发展、生活稳定有序、制度充满活力、社会长治久安的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根基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231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62FD7E-E4E5-4CF0-8BAB-ABBB680EE91B}"/>
              </a:ext>
            </a:extLst>
          </p:cNvPr>
          <p:cNvSpPr txBox="1"/>
          <p:nvPr/>
        </p:nvSpPr>
        <p:spPr>
          <a:xfrm>
            <a:off x="406400" y="152400"/>
            <a:ext cx="114706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、为什么说我国社会主义民主是一种新型的民主 ？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是社会主义民主政治的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本质特征。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）我国社会主义民主是维护人民根本利益的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的民主。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，众人的事情由众人商量，是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人民民主的真谛；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是我国社会主义民主政治的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特有形式和独特优势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）有制度的保障：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根本政治制度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基本政治制度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制度、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制度、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制度。</a:t>
            </a:r>
          </a:p>
        </p:txBody>
      </p:sp>
    </p:spTree>
    <p:extLst>
      <p:ext uri="{BB962C8B-B14F-4D97-AF65-F5344CB8AC3E}">
        <p14:creationId xmlns:p14="http://schemas.microsoft.com/office/powerpoint/2010/main" val="253722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C28374-F73F-46CF-9EA5-001E6B51434B}"/>
              </a:ext>
            </a:extLst>
          </p:cNvPr>
          <p:cNvSpPr txBox="1"/>
          <p:nvPr/>
        </p:nvSpPr>
        <p:spPr>
          <a:xfrm>
            <a:off x="350520" y="317795"/>
            <a:ext cx="11490960" cy="587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思想，是中国民主价值追求的重要思想源头。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、民主在价值要求大多数人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、民主价值的实现要靠民主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和民主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的建立。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Font typeface="Arial" pitchFamily="34" charset="0"/>
              <a:buNone/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、一个国家选择走什么样的民主道路，取决于它的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、建设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的社会主义国家，实现社会公平正义，已经成为全体中国人民的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追求。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是社会主义民主政治的本质特征。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22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C28374-F73F-46CF-9EA5-001E6B51434B}"/>
              </a:ext>
            </a:extLst>
          </p:cNvPr>
          <p:cNvSpPr txBox="1"/>
          <p:nvPr/>
        </p:nvSpPr>
        <p:spPr>
          <a:xfrm>
            <a:off x="350520" y="525705"/>
            <a:ext cx="11490960" cy="580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、我国社会主义民主是维护人民根本利益的最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的民主。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  <a:buFont typeface="Arial" pitchFamily="34" charset="0"/>
              <a:buNone/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，众人的事情由众人商量，是人民民主的真谛；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是我国社会主义民主政治的特有形式和独特优势。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  <a:buFont typeface="Arial" pitchFamily="34" charset="0"/>
              <a:buNone/>
            </a:pP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、我国社会主义民主的制度的保障：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  <a:buFont typeface="Arial" pitchFamily="34" charset="0"/>
              <a:buNone/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根本政治制度：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5000"/>
              </a:lnSpc>
              <a:buFont typeface="Arial" pitchFamily="34" charset="0"/>
              <a:buNone/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基本政治制度：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制度、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制度、</a:t>
            </a:r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制度。</a:t>
            </a:r>
          </a:p>
        </p:txBody>
      </p:sp>
    </p:spTree>
    <p:extLst>
      <p:ext uri="{BB962C8B-B14F-4D97-AF65-F5344CB8AC3E}">
        <p14:creationId xmlns:p14="http://schemas.microsoft.com/office/powerpoint/2010/main" val="387643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657</Words>
  <Application>Microsoft Office PowerPoint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方正粗黑宋简体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懿君</dc:creator>
  <cp:lastModifiedBy>Admin</cp:lastModifiedBy>
  <cp:revision>6</cp:revision>
  <dcterms:created xsi:type="dcterms:W3CDTF">2020-09-12T16:20:25Z</dcterms:created>
  <dcterms:modified xsi:type="dcterms:W3CDTF">2020-09-15T02:02:18Z</dcterms:modified>
</cp:coreProperties>
</file>