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/>
    <p:restoredTop sz="94652"/>
  </p:normalViewPr>
  <p:slideViewPr>
    <p:cSldViewPr snapToGrid="0" snapToObjects="1">
      <p:cViewPr varScale="1">
        <p:scale>
          <a:sx n="109" d="100"/>
          <a:sy n="109" d="100"/>
        </p:scale>
        <p:origin x="20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62FB-716D-084B-AD59-50E9D31E6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498F-2E0D-094C-B23E-D54681962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6EE7-2923-C346-8B9D-B52D8ACF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22D5-5ADC-014C-AB8E-58A397F9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21C5-8594-A94E-BA8F-A158E31C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94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A9F3-7516-4A44-8BDB-E263486E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5F0E9-F874-3647-9D38-AF559F3A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2BD2-9D6C-3D47-BD70-A8179B7C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5430-C18D-6B4A-8749-C1B95CCC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57A3-1262-804C-B5B1-2259AB93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50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30C92-9F5C-394A-9641-8E8682403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A7AA4-E862-5B4F-9B85-00B33C71B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DDCB-47C9-8442-88AE-64737E5E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B01E-31A4-C44B-BA82-EAFEAC60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A654A-A9F8-0E40-A20C-DC3105C5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67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4A01-194A-C844-A42B-C280C80B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B9DC-C0CE-1B45-8611-FF30A729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1C51F-F6FE-AE4E-B9C0-4D8764A2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36B7-7F47-C149-85C4-3A3C3D27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5846-97FC-1E44-B744-ABBE156D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135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6F43-A027-0544-9312-784C7CD0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1CCC4-560F-7944-9E49-1BE0E412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F4433-E1F7-C840-AFF1-1CB3B637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B6C7-FB8C-9944-9AAE-7AB45E19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0314-2BE7-374D-A290-92760F97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39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BCD3-02A1-CB49-BCE1-5B51DFDB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1DBA-DEA8-7E4F-88A0-A83FF50C7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75B34-8774-D34E-A2A8-50937301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A44B-4197-1048-87F9-D6787B9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3DCD4-669D-974C-9B8E-1257EAEF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F6C8E-AA27-EF45-A2F6-B00EF927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992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C63F-358D-F948-B4CA-813B07B5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31C95-A819-1D40-8D54-C23B2588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686FD-5424-3F40-8E6C-BCB41963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21413-BACD-F246-BC94-0EFCD2842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A9728-54AA-6149-A99F-AF4EBAF41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333A9-FD41-DE4D-9575-00A5CC45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CDB4A-FADF-D840-9D08-43EBE6E9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851E-DF20-3D42-96BD-1689C98F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60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A549-06D1-7545-9D18-03606987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341CB-C739-2140-99A7-A9FF7ED8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6572A-9D48-2940-80C6-3465EC1B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BE88E-039A-424D-B8D5-3217FB57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313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F9441-11FC-AA4C-81D0-453B3861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98930-1067-0B42-AE5F-F08553F3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ABDDE-CF9E-494F-954B-26D0C778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40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8673-B6ED-F645-B78C-81AB483D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0DC9-CADE-F941-B43E-D627B40F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E641C-6F5C-684B-9C2F-5B69FAC8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65CE-B2EA-5246-8D56-79A38C9B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62932-B3AC-EF4D-8B25-97A0ABD4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FE882-DEAD-4245-A8AC-6519C11E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13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2CAD-7E8F-7348-8EC8-BF19D2F4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4ADCC-12A1-D842-8FAF-463F9A16B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BF18-0B67-3A48-BCF6-5E8BF4DB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286F8-DB9F-D547-983A-D51901CB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133E-1A8F-034F-A29B-90C41DE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FC8F3-B69D-7447-B35B-72DC0FB3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84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B78D1-AE7A-7F4E-908A-F3F33D0F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7CB27-D72B-E648-A2B5-FBBC2D0D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B466-3BC8-4043-BD46-157B252ED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3A57-130B-E745-AAC9-878004EAD22C}" type="datetimeFigureOut">
              <a:rPr lang="en-SE" smtClean="0"/>
              <a:t>2022-01-10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F922-19F1-B948-AE6A-C0B3C6BFB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6DDD-AECB-B74D-AF08-125A2B80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5B29-FD22-0143-B339-BCDC8FCE07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64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820367-BD7F-AD4E-87BD-1B8959CFC31E}"/>
              </a:ext>
            </a:extLst>
          </p:cNvPr>
          <p:cNvSpPr/>
          <p:nvPr/>
        </p:nvSpPr>
        <p:spPr>
          <a:xfrm>
            <a:off x="1406770" y="5029195"/>
            <a:ext cx="3915507" cy="539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/>
              <a:t>Hardware</a:t>
            </a:r>
            <a:endParaRPr lang="en-SE" sz="2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868E19-6151-EE48-AA0F-D95139772A8D}"/>
              </a:ext>
            </a:extLst>
          </p:cNvPr>
          <p:cNvSpPr/>
          <p:nvPr/>
        </p:nvSpPr>
        <p:spPr>
          <a:xfrm>
            <a:off x="1406770" y="4407876"/>
            <a:ext cx="3915507" cy="539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/>
              <a:t>Hypervisor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1E301B-5CE9-DA48-8BB5-4D8DF01C4D33}"/>
              </a:ext>
            </a:extLst>
          </p:cNvPr>
          <p:cNvSpPr/>
          <p:nvPr/>
        </p:nvSpPr>
        <p:spPr>
          <a:xfrm>
            <a:off x="6869723" y="5029195"/>
            <a:ext cx="3915507" cy="5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/>
              <a:t>Hardware</a:t>
            </a:r>
            <a:endParaRPr lang="en-SE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E32B34-FBA7-0C41-AF82-7DC0B0045D1A}"/>
              </a:ext>
            </a:extLst>
          </p:cNvPr>
          <p:cNvSpPr/>
          <p:nvPr/>
        </p:nvSpPr>
        <p:spPr>
          <a:xfrm>
            <a:off x="1430216" y="2649419"/>
            <a:ext cx="1240774" cy="1688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4B0C81-ECFE-7142-871F-EF9039588CF4}"/>
              </a:ext>
            </a:extLst>
          </p:cNvPr>
          <p:cNvSpPr/>
          <p:nvPr/>
        </p:nvSpPr>
        <p:spPr>
          <a:xfrm>
            <a:off x="2757612" y="2637695"/>
            <a:ext cx="1240774" cy="1688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96DCD75-8FFE-9D44-8308-58C40D3DFF2F}"/>
              </a:ext>
            </a:extLst>
          </p:cNvPr>
          <p:cNvSpPr/>
          <p:nvPr/>
        </p:nvSpPr>
        <p:spPr>
          <a:xfrm>
            <a:off x="4081503" y="2637695"/>
            <a:ext cx="1240774" cy="1688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442DE07-AC7B-514A-B43C-23B977B6A85C}"/>
              </a:ext>
            </a:extLst>
          </p:cNvPr>
          <p:cNvSpPr/>
          <p:nvPr/>
        </p:nvSpPr>
        <p:spPr>
          <a:xfrm>
            <a:off x="6869722" y="4407876"/>
            <a:ext cx="3915507" cy="5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/>
              <a:t>OS</a:t>
            </a:r>
            <a:endParaRPr lang="en-SE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237B4A1-8E16-B54E-9A7E-D6B2F65D3311}"/>
              </a:ext>
            </a:extLst>
          </p:cNvPr>
          <p:cNvSpPr/>
          <p:nvPr/>
        </p:nvSpPr>
        <p:spPr>
          <a:xfrm>
            <a:off x="6846277" y="3786557"/>
            <a:ext cx="3915507" cy="5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/>
              <a:t>Container Engine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C90FD3B-7A5D-AA4B-A758-FF906C01CD7B}"/>
              </a:ext>
            </a:extLst>
          </p:cNvPr>
          <p:cNvSpPr/>
          <p:nvPr/>
        </p:nvSpPr>
        <p:spPr>
          <a:xfrm>
            <a:off x="6846277" y="2649418"/>
            <a:ext cx="1240774" cy="10550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A595C35-F11A-C841-8ED1-B4D059DF5341}"/>
              </a:ext>
            </a:extLst>
          </p:cNvPr>
          <p:cNvSpPr/>
          <p:nvPr/>
        </p:nvSpPr>
        <p:spPr>
          <a:xfrm>
            <a:off x="8183643" y="2637695"/>
            <a:ext cx="1240774" cy="10550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A6B9B2-1575-C842-BC4F-08A5D0B784FB}"/>
              </a:ext>
            </a:extLst>
          </p:cNvPr>
          <p:cNvSpPr/>
          <p:nvPr/>
        </p:nvSpPr>
        <p:spPr>
          <a:xfrm>
            <a:off x="9521009" y="2620113"/>
            <a:ext cx="1240774" cy="10550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63B6C-9BFC-2644-BE80-9AC9E1EFB77A}"/>
              </a:ext>
            </a:extLst>
          </p:cNvPr>
          <p:cNvSpPr txBox="1"/>
          <p:nvPr/>
        </p:nvSpPr>
        <p:spPr>
          <a:xfrm>
            <a:off x="2193968" y="2039822"/>
            <a:ext cx="236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/>
              <a:t>Virtual machines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6740F-A62E-C447-B439-7764537B96CB}"/>
              </a:ext>
            </a:extLst>
          </p:cNvPr>
          <p:cNvSpPr txBox="1"/>
          <p:nvPr/>
        </p:nvSpPr>
        <p:spPr>
          <a:xfrm>
            <a:off x="8059613" y="2039822"/>
            <a:ext cx="153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/>
              <a:t>Containers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AEC42B-98DF-B943-932A-59BF5E09050E}"/>
              </a:ext>
            </a:extLst>
          </p:cNvPr>
          <p:cNvSpPr/>
          <p:nvPr/>
        </p:nvSpPr>
        <p:spPr>
          <a:xfrm>
            <a:off x="1524000" y="2725608"/>
            <a:ext cx="1055077" cy="477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App 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C4D16F-1CC5-C741-A24F-A29D427C512D}"/>
              </a:ext>
            </a:extLst>
          </p:cNvPr>
          <p:cNvSpPr/>
          <p:nvPr/>
        </p:nvSpPr>
        <p:spPr>
          <a:xfrm>
            <a:off x="1524000" y="3256918"/>
            <a:ext cx="1055077" cy="477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Libs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AD5098-4244-AD4B-B5F8-7ABD5C9C53EF}"/>
              </a:ext>
            </a:extLst>
          </p:cNvPr>
          <p:cNvSpPr/>
          <p:nvPr/>
        </p:nvSpPr>
        <p:spPr>
          <a:xfrm>
            <a:off x="1524000" y="3784877"/>
            <a:ext cx="1055077" cy="477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FF7B14-0E9F-5F42-8FCC-0274ED388CB6}"/>
              </a:ext>
            </a:extLst>
          </p:cNvPr>
          <p:cNvSpPr/>
          <p:nvPr/>
        </p:nvSpPr>
        <p:spPr>
          <a:xfrm>
            <a:off x="2850482" y="2725608"/>
            <a:ext cx="1055077" cy="477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App 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D6BFC-0674-1349-8319-C193F2E866FD}"/>
              </a:ext>
            </a:extLst>
          </p:cNvPr>
          <p:cNvSpPr/>
          <p:nvPr/>
        </p:nvSpPr>
        <p:spPr>
          <a:xfrm>
            <a:off x="2850482" y="3256918"/>
            <a:ext cx="1055077" cy="477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Libs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3ABE43-A134-F948-BDAE-8987C8E51CA6}"/>
              </a:ext>
            </a:extLst>
          </p:cNvPr>
          <p:cNvSpPr/>
          <p:nvPr/>
        </p:nvSpPr>
        <p:spPr>
          <a:xfrm>
            <a:off x="2850482" y="3784877"/>
            <a:ext cx="1055077" cy="477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6C07B7-C824-D64E-BC46-EA6C917B6B91}"/>
              </a:ext>
            </a:extLst>
          </p:cNvPr>
          <p:cNvSpPr/>
          <p:nvPr/>
        </p:nvSpPr>
        <p:spPr>
          <a:xfrm>
            <a:off x="4172678" y="2725608"/>
            <a:ext cx="1055077" cy="477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App 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EEA1EE-82B8-BF45-9F26-91829A03FFC8}"/>
              </a:ext>
            </a:extLst>
          </p:cNvPr>
          <p:cNvSpPr/>
          <p:nvPr/>
        </p:nvSpPr>
        <p:spPr>
          <a:xfrm>
            <a:off x="4172678" y="3256918"/>
            <a:ext cx="1055077" cy="477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Libs</a:t>
            </a:r>
            <a:endParaRPr lang="en-S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0DDE09-A9A2-994D-BF02-BB66C56B8243}"/>
              </a:ext>
            </a:extLst>
          </p:cNvPr>
          <p:cNvSpPr/>
          <p:nvPr/>
        </p:nvSpPr>
        <p:spPr>
          <a:xfrm>
            <a:off x="4172678" y="3784877"/>
            <a:ext cx="1055077" cy="477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96BC9C-86F0-0746-8EB5-1572B75B9838}"/>
              </a:ext>
            </a:extLst>
          </p:cNvPr>
          <p:cNvSpPr/>
          <p:nvPr/>
        </p:nvSpPr>
        <p:spPr>
          <a:xfrm>
            <a:off x="6929396" y="2695893"/>
            <a:ext cx="1055077" cy="464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App 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1B8E0-E340-BA42-B6D2-74F4BA9B8815}"/>
              </a:ext>
            </a:extLst>
          </p:cNvPr>
          <p:cNvSpPr/>
          <p:nvPr/>
        </p:nvSpPr>
        <p:spPr>
          <a:xfrm>
            <a:off x="6939125" y="3210460"/>
            <a:ext cx="1055077" cy="46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Libs</a:t>
            </a:r>
            <a:endParaRPr lang="en-SE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C0A20C-2C7C-E649-B5FC-A9C968F49FB3}"/>
              </a:ext>
            </a:extLst>
          </p:cNvPr>
          <p:cNvSpPr/>
          <p:nvPr/>
        </p:nvSpPr>
        <p:spPr>
          <a:xfrm>
            <a:off x="8270112" y="2675803"/>
            <a:ext cx="1055077" cy="464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App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966302-BC39-2B47-96D6-9B70AA007848}"/>
              </a:ext>
            </a:extLst>
          </p:cNvPr>
          <p:cNvSpPr/>
          <p:nvPr/>
        </p:nvSpPr>
        <p:spPr>
          <a:xfrm>
            <a:off x="8279841" y="3190370"/>
            <a:ext cx="1055077" cy="46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Libs</a:t>
            </a:r>
            <a:endParaRPr lang="en-S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143506-CB3F-AD4D-ACBF-DD771B1703BC}"/>
              </a:ext>
            </a:extLst>
          </p:cNvPr>
          <p:cNvSpPr/>
          <p:nvPr/>
        </p:nvSpPr>
        <p:spPr>
          <a:xfrm>
            <a:off x="9612923" y="2654024"/>
            <a:ext cx="1055077" cy="464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App 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31A3BD-34F7-8E44-B28B-CCC79413E280}"/>
              </a:ext>
            </a:extLst>
          </p:cNvPr>
          <p:cNvSpPr/>
          <p:nvPr/>
        </p:nvSpPr>
        <p:spPr>
          <a:xfrm>
            <a:off x="9622652" y="3168591"/>
            <a:ext cx="1055077" cy="46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Libs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2768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2022-01-10T09:40:08Z</dcterms:created>
  <dcterms:modified xsi:type="dcterms:W3CDTF">2022-01-10T09:59:38Z</dcterms:modified>
</cp:coreProperties>
</file>