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915" y="3068320"/>
            <a:ext cx="6858000" cy="72136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Palatino Linotype" panose="02040502050505030304" charset="0"/>
                <a:cs typeface="Palatino Linotype" panose="02040502050505030304" charset="0"/>
              </a:rPr>
              <a:t>Efficient Array Computing</a:t>
            </a:r>
            <a:endParaRPr lang="en-US" sz="400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53390" y="672465"/>
            <a:ext cx="82391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Why can Python be slow?</a:t>
            </a:r>
            <a:endParaRPr lang="en-US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NumPy</a:t>
            </a:r>
            <a:endParaRPr lang="en-US" sz="360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/>
              <a:t>Arrays</a:t>
            </a:r>
            <a:endParaRPr lang="en-US" sz="240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/>
              <a:t>Creating NumPy Arrays</a:t>
            </a:r>
            <a:endParaRPr lang="en-US" sz="240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/>
              <a:t>...</a:t>
            </a:r>
            <a:endParaRPr lang="en-US" sz="2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Pandas</a:t>
            </a:r>
            <a:endParaRPr lang="en-US" sz="360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/>
              <a:t>Data analysis workflow</a:t>
            </a:r>
            <a:endParaRPr lang="en-US" sz="240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/>
              <a:t>Missing/invalid data</a:t>
            </a:r>
            <a:endParaRPr lang="en-US" sz="240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/>
              <a:t>...</a:t>
            </a:r>
            <a:endParaRPr lang="en-US" sz="2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SciPy</a:t>
            </a:r>
            <a:endParaRPr lang="en-US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Exercises</a:t>
            </a:r>
            <a:endParaRPr lang="en-US" sz="3600"/>
          </a:p>
          <a:p>
            <a:endParaRPr 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Presentation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Papyrus</vt:lpstr>
      <vt:lpstr>Palatino Linotype</vt:lpstr>
      <vt:lpstr>Office Theme</vt:lpstr>
      <vt:lpstr>PowerPoint 演示文稿</vt:lpstr>
      <vt:lpstr>Efficient Array Computing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Yonglei</cp:lastModifiedBy>
  <cp:revision>3</cp:revision>
  <dcterms:created xsi:type="dcterms:W3CDTF">2025-07-23T00:59:00Z</dcterms:created>
  <dcterms:modified xsi:type="dcterms:W3CDTF">2025-08-23T13:34:39Z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53D98EA922644B478A13410A32A3BB50_13</vt:lpwstr>
  </property>
  <property fmtid="{D5CDD505-2E9C-101B-9397-08002B2CF9AE}" pid="3" name="KSOProductBuildVer">
    <vt:lpwstr>1033-12.2.0.22530</vt:lpwstr>
  </property>
</Properties>
</file>