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359" r:id="rId3"/>
    <p:sldId id="380" r:id="rId5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 userDrawn="1">
          <p15:clr>
            <a:srgbClr val="A4A3A4"/>
          </p15:clr>
        </p15:guide>
        <p15:guide id="2" pos="2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2"/>
    <a:srgbClr val="0000FF"/>
    <a:srgbClr val="00FFFF"/>
    <a:srgbClr val="0066FF"/>
    <a:srgbClr val="FF00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2116" autoAdjust="0"/>
  </p:normalViewPr>
  <p:slideViewPr>
    <p:cSldViewPr snapToGrid="0" showGuides="1">
      <p:cViewPr varScale="1">
        <p:scale>
          <a:sx n="82" d="100"/>
          <a:sy n="82" d="100"/>
        </p:scale>
        <p:origin x="90" y="270"/>
      </p:cViewPr>
      <p:guideLst>
        <p:guide orient="horz" pos="2140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2400" y="176"/>
      </p:cViewPr>
      <p:guideLst>
        <p:guide orient="horz" pos="3098"/>
        <p:guide pos="21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2FD6C-5913-5D4D-9C3F-568AB91B638B}" type="datetime2">
              <a:rPr lang="en-US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4BFCE-92C4-4AD6-870F-EB586772DB38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FE2CD-2DF3-9C45-89A1-B8A5A7E81A98}" type="datetime2">
              <a:rPr lang="en-US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548D4-FB24-4350-9301-87D7FA355C21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b="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548D4-FB24-4350-9301-87D7FA355C2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548D4-FB24-4350-9301-87D7FA355C21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CAAB-2FE6-5148-916D-45B1AFC05A63}" type="datetime1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4959-A4B6-4361-9CE2-1AEAE7D3837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EF02-35A5-A744-8040-BE595C16C71C}" type="datetime1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4959-A4B6-4361-9CE2-1AEAE7D3837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4809-518A-8147-A09C-17B280E58BAD}" type="datetime1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4959-A4B6-4361-9CE2-1AEAE7D3837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B67E-276C-1347-A074-23E5F5E0501E}" type="datetime1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4959-A4B6-4361-9CE2-1AEAE7D3837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9BE8-616E-344D-959D-C3D5546C35B9}" type="datetime1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4959-A4B6-4361-9CE2-1AEAE7D3837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C1C7B-6E67-C44F-8F2B-3E8D2186B48B}" type="datetime1">
              <a:rPr lang="en-US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4959-A4B6-4361-9CE2-1AEAE7D3837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DD79-FD95-B449-9501-A7CB7E9CC3FA}" type="datetime1">
              <a:rPr lang="en-US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4959-A4B6-4361-9CE2-1AEAE7D3837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82B8-F2D0-DA42-8D34-570C19E4DA63}" type="datetime1">
              <a:rPr lang="en-US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4959-A4B6-4361-9CE2-1AEAE7D3837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FA6C-EFCC-5C4B-87E0-2D83780D7325}" type="datetime1">
              <a:rPr lang="en-US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4959-A4B6-4361-9CE2-1AEAE7D3837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B408-1770-3B47-988F-AE116C206E9A}" type="datetime1">
              <a:rPr lang="en-US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4959-A4B6-4361-9CE2-1AEAE7D3837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922A-45C9-F942-8740-A955193B8A85}" type="datetime1">
              <a:rPr lang="en-US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4959-A4B6-4361-9CE2-1AEAE7D3837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2FCC0-C0E5-3148-970D-3DC888596BBD}" type="datetime1">
              <a:rPr lang="en-US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4959-A4B6-4361-9CE2-1AEAE7D38373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39725" y="2286000"/>
            <a:ext cx="8464062" cy="2286000"/>
          </a:xfrm>
          <a:prstGeom prst="roundRect">
            <a:avLst/>
          </a:prstGeom>
          <a:solidFill>
            <a:srgbClr val="8C15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Efficient Array Computing</a:t>
            </a:r>
            <a:endParaRPr lang="sv-SE" sz="4800" b="1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88111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Palatino Linotype" panose="02040502050505030304" pitchFamily="18" charset="0"/>
              </a:rPr>
              <a:t>XXXXX</a:t>
            </a:r>
            <a:endParaRPr lang="en-GB" sz="30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6"/>
            <a:ext cx="9144000" cy="6858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75141"/>
            <a:ext cx="9144000" cy="548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Palatino Linotype" panose="02040502050505030304" pitchFamily="18" charset="0"/>
                <a:cs typeface="Palatino Linotype" panose="02040502050505030304" pitchFamily="18" charset="0"/>
                <a:sym typeface="+mn-ea"/>
              </a:rPr>
              <a:t>Efficient Array Computing</a:t>
            </a:r>
            <a:endParaRPr lang="en-US" sz="3000" dirty="0">
              <a:solidFill>
                <a:schemeClr val="bg1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algn="ctr"/>
            <a:endParaRPr lang="en-US" sz="3000" dirty="0">
              <a:solidFill>
                <a:schemeClr val="bg1"/>
              </a:solidFill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29600" y="6172200"/>
            <a:ext cx="914400" cy="685800"/>
          </a:xfrm>
        </p:spPr>
        <p:txBody>
          <a:bodyPr/>
          <a:lstStyle/>
          <a:p>
            <a:pPr algn="ctr"/>
            <a:fld id="{087F4959-A4B6-4361-9CE2-1AEAE7D38373}" type="slidenum">
              <a:rPr lang="en-GB" sz="2000" smtClean="0">
                <a:latin typeface="Palatino Linotype" panose="02040502050505030304" pitchFamily="18" charset="0"/>
              </a:rPr>
            </a:fld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53390" y="1374140"/>
            <a:ext cx="82391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>
                <a:latin typeface="Palatino Linotype" panose="02040502050505030304" pitchFamily="18" charset="0"/>
                <a:cs typeface="Palatino Linotype" panose="02040502050505030304" pitchFamily="18" charset="0"/>
              </a:rPr>
              <a:t>Why can Python be slow?</a:t>
            </a:r>
            <a:endParaRPr lang="en-US" sz="280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>
                <a:latin typeface="Palatino Linotype" panose="02040502050505030304" pitchFamily="18" charset="0"/>
                <a:cs typeface="Palatino Linotype" panose="02040502050505030304" pitchFamily="18" charset="0"/>
              </a:rPr>
              <a:t>NumPy</a:t>
            </a:r>
            <a:endParaRPr lang="en-US" sz="280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  <a:cs typeface="Palatino Linotype" panose="02040502050505030304" pitchFamily="18" charset="0"/>
              </a:rPr>
              <a:t>Arrays</a:t>
            </a:r>
            <a:endParaRPr lang="en-US" sz="200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  <a:cs typeface="Palatino Linotype" panose="02040502050505030304" pitchFamily="18" charset="0"/>
              </a:rPr>
              <a:t>Creating NumPy Arrays</a:t>
            </a:r>
            <a:endParaRPr lang="en-US" sz="200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  <a:cs typeface="Palatino Linotype" panose="02040502050505030304" pitchFamily="18" charset="0"/>
              </a:rPr>
              <a:t>...</a:t>
            </a:r>
            <a:endParaRPr lang="en-US" sz="200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>
                <a:latin typeface="Palatino Linotype" panose="02040502050505030304" pitchFamily="18" charset="0"/>
                <a:cs typeface="Palatino Linotype" panose="02040502050505030304" pitchFamily="18" charset="0"/>
              </a:rPr>
              <a:t>Pandas</a:t>
            </a:r>
            <a:endParaRPr lang="en-US" sz="280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  <a:cs typeface="Palatino Linotype" panose="02040502050505030304" pitchFamily="18" charset="0"/>
              </a:rPr>
              <a:t>Data analysis workflow</a:t>
            </a:r>
            <a:endParaRPr lang="en-US" sz="200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  <a:cs typeface="Palatino Linotype" panose="02040502050505030304" pitchFamily="18" charset="0"/>
              </a:rPr>
              <a:t>Missing/invalid data</a:t>
            </a:r>
            <a:endParaRPr lang="en-US" sz="200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  <a:cs typeface="Palatino Linotype" panose="02040502050505030304" pitchFamily="18" charset="0"/>
              </a:rPr>
              <a:t>...</a:t>
            </a:r>
            <a:endParaRPr lang="en-US" sz="280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>
                <a:latin typeface="Palatino Linotype" panose="02040502050505030304" pitchFamily="18" charset="0"/>
                <a:cs typeface="Palatino Linotype" panose="02040502050505030304" pitchFamily="18" charset="0"/>
              </a:rPr>
              <a:t>SciPy</a:t>
            </a:r>
            <a:endParaRPr lang="en-US" sz="280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>
                <a:latin typeface="Palatino Linotype" panose="02040502050505030304" pitchFamily="18" charset="0"/>
                <a:cs typeface="Palatino Linotype" panose="02040502050505030304" pitchFamily="18" charset="0"/>
              </a:rPr>
              <a:t>Exercises</a:t>
            </a:r>
            <a:endParaRPr lang="en-US" sz="280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  <a:p>
            <a:endParaRPr lang="en-US" sz="2800">
              <a:latin typeface="Palatino Linotype" panose="02040502050505030304" pitchFamily="18" charset="0"/>
              <a:cs typeface="Palatino Linotype" panose="020405020505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179</Words>
  <Application>WPS Presentation</Application>
  <PresentationFormat>On-screen Show (4:3)</PresentationFormat>
  <Paragraphs>22</Paragraphs>
  <Slides>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Palatino Linotype</vt:lpstr>
      <vt:lpstr>Times New Roman</vt:lpstr>
      <vt:lpstr>Cambria Math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Yonglei</cp:lastModifiedBy>
  <cp:revision>635</cp:revision>
  <dcterms:created xsi:type="dcterms:W3CDTF">2019-09-10T19:24:00Z</dcterms:created>
  <dcterms:modified xsi:type="dcterms:W3CDTF">2025-08-23T13:58:38Z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20555848777B48B8B056374D63E79A7E_12</vt:lpwstr>
  </property>
  <property fmtid="{D5CDD505-2E9C-101B-9397-08002B2CF9AE}" pid="3" name="KSOProductBuildVer">
    <vt:lpwstr>1033-12.2.0.22530</vt:lpwstr>
  </property>
</Properties>
</file>