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AD-DF51-4497-9C6F-ECB7AE4BF6BF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F76-37F0-4B32-B1B2-3B409E8F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821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AD-DF51-4497-9C6F-ECB7AE4BF6BF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F76-37F0-4B32-B1B2-3B409E8F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78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AD-DF51-4497-9C6F-ECB7AE4BF6BF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F76-37F0-4B32-B1B2-3B409E8F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30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AD-DF51-4497-9C6F-ECB7AE4BF6BF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F76-37F0-4B32-B1B2-3B409E8F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9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AD-DF51-4497-9C6F-ECB7AE4BF6BF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F76-37F0-4B32-B1B2-3B409E8F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54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AD-DF51-4497-9C6F-ECB7AE4BF6BF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F76-37F0-4B32-B1B2-3B409E8F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6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AD-DF51-4497-9C6F-ECB7AE4BF6BF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F76-37F0-4B32-B1B2-3B409E8F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4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AD-DF51-4497-9C6F-ECB7AE4BF6BF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F76-37F0-4B32-B1B2-3B409E8F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0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AD-DF51-4497-9C6F-ECB7AE4BF6BF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F76-37F0-4B32-B1B2-3B409E8F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72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AD-DF51-4497-9C6F-ECB7AE4BF6BF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F76-37F0-4B32-B1B2-3B409E8F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2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A0AD-DF51-4497-9C6F-ECB7AE4BF6BF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A1F76-37F0-4B32-B1B2-3B409E8F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4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A0AD-DF51-4497-9C6F-ECB7AE4BF6BF}" type="datetimeFigureOut">
              <a:rPr lang="zh-CN" altLang="en-US" smtClean="0"/>
              <a:t>2020/1/17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A1F76-37F0-4B32-B1B2-3B409E8FB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5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幻灯片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幻灯片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</dc:title>
  <dc:creator>lenovo</dc:creator>
  <cp:lastModifiedBy>lenovo</cp:lastModifiedBy>
  <cp:revision>1</cp:revision>
  <dcterms:created xsi:type="dcterms:W3CDTF">2020-01-17T03:01:39Z</dcterms:created>
  <dcterms:modified xsi:type="dcterms:W3CDTF">2020-01-17T03:01:51Z</dcterms:modified>
</cp:coreProperties>
</file>