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线条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线条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线条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标题文本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标题文本</a:t>
            </a:r>
          </a:p>
        </p:txBody>
      </p:sp>
      <p:sp>
        <p:nvSpPr>
          <p:cNvPr id="18" name="正文级别 1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“在此键入引文。”"/>
          <p:cNvSpPr txBox="1"/>
          <p:nvPr>
            <p:ph type="body" sz="quarter" idx="14"/>
          </p:nvPr>
        </p:nvSpPr>
        <p:spPr>
          <a:xfrm>
            <a:off x="1270000" y="4240177"/>
            <a:ext cx="10464800" cy="7398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10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线条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线条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线条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线条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图像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标题文本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标题文本</a:t>
            </a:r>
          </a:p>
        </p:txBody>
      </p:sp>
      <p:sp>
        <p:nvSpPr>
          <p:cNvPr id="33" name="正文级别 1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文本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线条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线条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图像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标题文本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标题文本</a:t>
            </a:r>
          </a:p>
        </p:txBody>
      </p:sp>
      <p:sp>
        <p:nvSpPr>
          <p:cNvPr id="54" name="正文级别 1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图像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1" name="正文级别 1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正文级别 1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图像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图像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图像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线条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标题文本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orem Ipsum Dolor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Lorem Ipsum Dolor</a:t>
            </a:r>
          </a:p>
        </p:txBody>
      </p:sp>
      <p:sp>
        <p:nvSpPr>
          <p:cNvPr id="134" name="2020年目标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2020年目标</a:t>
            </a:r>
          </a:p>
        </p:txBody>
      </p:sp>
      <p:sp>
        <p:nvSpPr>
          <p:cNvPr id="135" name="Ec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