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FAD58F18-6CAF-5E51-5668-A2AE32D68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1"/>
            <a:ext cx="12184602" cy="686046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4026" y="4617613"/>
            <a:ext cx="11111345" cy="60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400" b="1" i="0">
                <a:solidFill>
                  <a:schemeClr val="accent2"/>
                </a:solidFill>
                <a:latin typeface="Capitolium2" charset="0"/>
                <a:ea typeface="Capitolium2" charset="0"/>
                <a:cs typeface="Capitolium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544026" y="5458692"/>
            <a:ext cx="11111345" cy="5582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>
                <a:solidFill>
                  <a:schemeClr val="accent2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36BACF-7557-6167-F0A5-2516963063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7886" y="1636644"/>
            <a:ext cx="1563624" cy="18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4290"/>
            <a:ext cx="8165667" cy="1323109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2" y="734290"/>
            <a:ext cx="6899563" cy="1323109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1782" y="2057400"/>
            <a:ext cx="689956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817418" y="734291"/>
            <a:ext cx="3123806" cy="51346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6" y="734290"/>
            <a:ext cx="6934594" cy="1323109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856" y="2057400"/>
            <a:ext cx="69345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841674" y="734290"/>
            <a:ext cx="3408218" cy="51346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4290"/>
            <a:ext cx="8165667" cy="132310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04660"/>
            <a:ext cx="3082855" cy="3273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50873" y="2504660"/>
            <a:ext cx="3082855" cy="3273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8261958" y="2504659"/>
            <a:ext cx="3082855" cy="3273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67B3B43-0DD6-31CE-7971-626B7C3099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8" y="14874"/>
            <a:ext cx="12168249" cy="685125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4026" y="5306292"/>
            <a:ext cx="11111345" cy="5582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 baseline="0">
                <a:solidFill>
                  <a:schemeClr val="accent2"/>
                </a:solidFill>
                <a:latin typeface="Aktiv Grotesk" charset="0"/>
                <a:ea typeface="Aktiv Grotesk" charset="0"/>
                <a:cs typeface="Aktiv Grotes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4026" y="4617613"/>
            <a:ext cx="11111345" cy="60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400" b="1" i="0" kern="1200">
                <a:solidFill>
                  <a:schemeClr val="accent2"/>
                </a:solidFill>
                <a:latin typeface="Capitolium2" charset="0"/>
                <a:ea typeface="Capitolium2" charset="0"/>
                <a:cs typeface="Capitolium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ktiv Grotesk" charset="0"/>
                <a:ea typeface="Aktiv Grotesk" charset="0"/>
                <a:cs typeface="Aktiv Grotes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63DDA-6D6D-0CA0-605F-33F4FD1F28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2685" y="1612900"/>
            <a:ext cx="1566629" cy="18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1137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11375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4501" y="2122488"/>
            <a:ext cx="10515600" cy="21113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pitolium2" charset="0"/>
                <a:ea typeface="Capitolium2" charset="0"/>
                <a:cs typeface="Capitolium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7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er_Righ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1164"/>
            <a:ext cx="5202382" cy="52924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6218" y="2590800"/>
            <a:ext cx="4897582" cy="358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456218" y="157941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py_Righ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072" y="1163782"/>
            <a:ext cx="4885315" cy="5025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656" y="1163782"/>
            <a:ext cx="7987144" cy="108758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655" y="2438400"/>
            <a:ext cx="7988733" cy="34226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1163782"/>
            <a:ext cx="7481455" cy="108758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2438400"/>
            <a:ext cx="7481455" cy="34226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FCE80-82CA-174B-9E6E-3CA4FC41F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5" r:id="rId3"/>
    <p:sldLayoutId id="2147483651" r:id="rId4"/>
    <p:sldLayoutId id="2147483655" r:id="rId5"/>
    <p:sldLayoutId id="2147483652" r:id="rId6"/>
    <p:sldLayoutId id="2147483653" r:id="rId7"/>
    <p:sldLayoutId id="2147483656" r:id="rId8"/>
    <p:sldLayoutId id="2147483661" r:id="rId9"/>
    <p:sldLayoutId id="2147483657" r:id="rId10"/>
    <p:sldLayoutId id="2147483662" r:id="rId11"/>
    <p:sldLayoutId id="2147483663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pitolium2" charset="0"/>
          <a:ea typeface="Capitolium2" charset="0"/>
          <a:cs typeface="Capitolium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ktiv Grotesk" charset="0"/>
          <a:ea typeface="Aktiv Grotesk" charset="0"/>
          <a:cs typeface="Aktiv Grotes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ktiv Grotesk" charset="0"/>
          <a:ea typeface="Aktiv Grotesk" charset="0"/>
          <a:cs typeface="Aktiv Grotes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ktiv Grotesk" charset="0"/>
          <a:ea typeface="Aktiv Grotesk" charset="0"/>
          <a:cs typeface="Aktiv Grotes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ktiv Grotesk" charset="0"/>
          <a:ea typeface="Aktiv Grotesk" charset="0"/>
          <a:cs typeface="Aktiv Grotes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ktiv Grotesk" charset="0"/>
          <a:ea typeface="Aktiv Grotesk" charset="0"/>
          <a:cs typeface="Aktiv Grotes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1540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1655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ABB"/>
      </a:accent1>
      <a:accent2>
        <a:srgbClr val="222A65"/>
      </a:accent2>
      <a:accent3>
        <a:srgbClr val="44B5E4"/>
      </a:accent3>
      <a:accent4>
        <a:srgbClr val="FFC000"/>
      </a:accent4>
      <a:accent5>
        <a:srgbClr val="44B5E4"/>
      </a:accent5>
      <a:accent6>
        <a:srgbClr val="007ABB"/>
      </a:accent6>
      <a:hlink>
        <a:srgbClr val="222A65"/>
      </a:hlink>
      <a:folHlink>
        <a:srgbClr val="FFC1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587354DDC414686ABAE81D9C45729" ma:contentTypeVersion="15" ma:contentTypeDescription="Create a new document." ma:contentTypeScope="" ma:versionID="47ea8be51d3a429a50664f277ee4bffd">
  <xsd:schema xmlns:xsd="http://www.w3.org/2001/XMLSchema" xmlns:xs="http://www.w3.org/2001/XMLSchema" xmlns:p="http://schemas.microsoft.com/office/2006/metadata/properties" xmlns:ns2="cdd806ed-9cd4-452f-984b-c3095b8e56ca" xmlns:ns3="0425f551-3ed9-4e9c-aee1-1edbc34e168a" targetNamespace="http://schemas.microsoft.com/office/2006/metadata/properties" ma:root="true" ma:fieldsID="b6a3bbb3f436783a64120371c69df196" ns2:_="" ns3:_="">
    <xsd:import namespace="cdd806ed-9cd4-452f-984b-c3095b8e56ca"/>
    <xsd:import namespace="0425f551-3ed9-4e9c-aee1-1edbc34e16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806ed-9cd4-452f-984b-c3095b8e56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5f551-3ed9-4e9c-aee1-1edbc34e16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38b522d-8109-4069-b6a1-33f01f21dc5d}" ma:internalName="TaxCatchAll" ma:showField="CatchAllData" ma:web="0425f551-3ed9-4e9c-aee1-1edbc34e16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d806ed-9cd4-452f-984b-c3095b8e56ca">
      <Terms xmlns="http://schemas.microsoft.com/office/infopath/2007/PartnerControls"/>
    </lcf76f155ced4ddcb4097134ff3c332f>
    <TaxCatchAll xmlns="0425f551-3ed9-4e9c-aee1-1edbc34e16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C4421-91B9-4211-80FC-E5CCBE1044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806ed-9cd4-452f-984b-c3095b8e56ca"/>
    <ds:schemaRef ds:uri="0425f551-3ed9-4e9c-aee1-1edbc34e16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F217F-92B9-4607-BDC8-65750D37F7A5}">
  <ds:schemaRefs>
    <ds:schemaRef ds:uri="http://schemas.microsoft.com/office/2006/metadata/properties"/>
    <ds:schemaRef ds:uri="http://schemas.microsoft.com/office/infopath/2007/PartnerControls"/>
    <ds:schemaRef ds:uri="cdd806ed-9cd4-452f-984b-c3095b8e56ca"/>
    <ds:schemaRef ds:uri="0425f551-3ed9-4e9c-aee1-1edbc34e168a"/>
  </ds:schemaRefs>
</ds:datastoreItem>
</file>

<file path=customXml/itemProps3.xml><?xml version="1.0" encoding="utf-8"?>
<ds:datastoreItem xmlns:ds="http://schemas.openxmlformats.org/officeDocument/2006/customXml" ds:itemID="{C45BF908-108B-41FC-8DE5-EEE4FD572C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Aktiv Grotesk</vt:lpstr>
      <vt:lpstr>Arial</vt:lpstr>
      <vt:lpstr>Calibri</vt:lpstr>
      <vt:lpstr>Capitolium2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Hautau, Elizabeth</dc:creator>
  <cp:lastModifiedBy>Kodman, Stanis</cp:lastModifiedBy>
  <cp:revision>10</cp:revision>
  <dcterms:created xsi:type="dcterms:W3CDTF">2022-05-23T15:42:24Z</dcterms:created>
  <dcterms:modified xsi:type="dcterms:W3CDTF">2022-12-16T21:52:16Z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0x010100A96587354DDC414686ABAE81D9C45729</vt:lpwstr>
  </property>
</Properties>
</file>