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0"/>
    <p:restoredTop sz="94724"/>
  </p:normalViewPr>
  <p:slideViewPr>
    <p:cSldViewPr snapToGrid="0" snapToObjects="1">
      <p:cViewPr varScale="1">
        <p:scale>
          <a:sx n="119" d="100"/>
          <a:sy n="119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49C3-1531-1747-B0E5-FC2D407CDEBB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D94F-1AFE-9D48-9D17-7A701ECA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259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24009"/>
            <a:ext cx="9144000" cy="708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2" y="1122363"/>
            <a:ext cx="4317165" cy="1297452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172523" y="2631687"/>
            <a:ext cx="5495477" cy="3234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3863" y="379141"/>
            <a:ext cx="4314825" cy="6066264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2" y="1122363"/>
            <a:ext cx="4317165" cy="1297452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172523" y="2631687"/>
            <a:ext cx="5495477" cy="3234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3863" y="379141"/>
            <a:ext cx="4314825" cy="6066264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237060"/>
            <a:ext cx="5312229" cy="1297452"/>
          </a:xfrm>
        </p:spPr>
        <p:txBody>
          <a:bodyPr anchor="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339840" y="2237061"/>
            <a:ext cx="5364480" cy="297066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1" y="2237060"/>
            <a:ext cx="3453904" cy="1933496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129561" y="2237061"/>
            <a:ext cx="6574759" cy="297066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37424" y="4248615"/>
            <a:ext cx="4404732" cy="95911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773044"/>
            <a:ext cx="12184602" cy="1706135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177776" y="4248615"/>
            <a:ext cx="4300653" cy="95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ktiv Grotesk Cd Light" charset="0"/>
                <a:ea typeface="Aktiv Grotesk Cd Light" charset="0"/>
                <a:cs typeface="Aktiv Grotesk Cd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ktiv Grotesk Cd Light" charset="0"/>
                <a:ea typeface="Aktiv Grotesk Cd Light" charset="0"/>
                <a:cs typeface="Aktiv Grotesk Cd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ktiv Grotesk Cd Light" charset="0"/>
                <a:ea typeface="Aktiv Grotesk Cd Light" charset="0"/>
                <a:cs typeface="Aktiv Grotesk Cd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ktiv Grotesk Cd Light" charset="0"/>
                <a:ea typeface="Aktiv Grotesk Cd Light" charset="0"/>
                <a:cs typeface="Aktiv Grotesk Cd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ktiv Grotesk Cd Light" charset="0"/>
                <a:ea typeface="Aktiv Grotesk Cd Light" charset="0"/>
                <a:cs typeface="Aktiv Grotesk Cd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18" y="1787703"/>
            <a:ext cx="4274049" cy="30411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390526" y="1787703"/>
            <a:ext cx="4277474" cy="407884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635931" y="2324146"/>
            <a:ext cx="3953691" cy="3092585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390526" y="1787703"/>
            <a:ext cx="4277474" cy="407884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26720" y="2237060"/>
            <a:ext cx="5312229" cy="129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accent4"/>
                </a:solidFill>
                <a:latin typeface="Capitolium2" charset="0"/>
                <a:ea typeface="Capitolium2" charset="0"/>
                <a:cs typeface="Capitolium2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390526" y="1787703"/>
            <a:ext cx="4277474" cy="407884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26720" y="2237060"/>
            <a:ext cx="5312229" cy="129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accent4"/>
                </a:solidFill>
                <a:latin typeface="Capitolium2" charset="0"/>
                <a:ea typeface="Capitolium2" charset="0"/>
                <a:cs typeface="Capitolium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63" y="0"/>
            <a:ext cx="12343101" cy="694721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3133" y="2553628"/>
            <a:ext cx="8653346" cy="26875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033132" y="1155816"/>
            <a:ext cx="5352586" cy="129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accent2"/>
                </a:solidFill>
                <a:latin typeface="Capitolium2" charset="0"/>
                <a:ea typeface="Capitolium2" charset="0"/>
                <a:cs typeface="Capitolium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3133" y="2553628"/>
            <a:ext cx="8653346" cy="26875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033132" y="1155816"/>
            <a:ext cx="5352586" cy="129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accent2"/>
                </a:solidFill>
                <a:latin typeface="Capitolium2" charset="0"/>
                <a:ea typeface="Capitolium2" charset="0"/>
                <a:cs typeface="Capitolium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900" y="1122363"/>
            <a:ext cx="5648818" cy="1297452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821259" y="2754351"/>
            <a:ext cx="2921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latin typeface="Aktiv Grotesk" charset="0"/>
                <a:ea typeface="Aktiv Grotesk" charset="0"/>
                <a:cs typeface="Aktiv Grotesk" charset="0"/>
              </a:rPr>
              <a:t>Click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0" i="0" dirty="0" smtClean="0">
                <a:latin typeface="Aktiv Grotesk" charset="0"/>
                <a:ea typeface="Aktiv Grotesk" charset="0"/>
                <a:cs typeface="Aktiv Grotesk" charset="0"/>
              </a:rPr>
              <a:t>Click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0" i="0" dirty="0" smtClean="0">
                <a:latin typeface="Aktiv Grotesk" charset="0"/>
                <a:ea typeface="Aktiv Grotesk" charset="0"/>
                <a:cs typeface="Aktiv Grotesk" charset="0"/>
              </a:rPr>
              <a:t>Click</a:t>
            </a:r>
          </a:p>
          <a:p>
            <a:pPr marL="285750" indent="-285750">
              <a:buFont typeface="Arial" charset="0"/>
              <a:buChar char="•"/>
            </a:pPr>
            <a:endParaRPr lang="en-US" b="0" i="0" dirty="0">
              <a:latin typeface="Aktiv Grotesk" charset="0"/>
              <a:ea typeface="Aktiv Grotesk" charset="0"/>
              <a:cs typeface="Aktiv Grotesk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92301" y="2767280"/>
            <a:ext cx="2921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latin typeface="Aktiv Grotesk" charset="0"/>
                <a:ea typeface="Aktiv Grotesk" charset="0"/>
                <a:cs typeface="Aktiv Grotesk" charset="0"/>
              </a:rPr>
              <a:t>Click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0" i="0" dirty="0" smtClean="0">
                <a:latin typeface="Aktiv Grotesk" charset="0"/>
                <a:ea typeface="Aktiv Grotesk" charset="0"/>
                <a:cs typeface="Aktiv Grotesk" charset="0"/>
              </a:rPr>
              <a:t>Click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0" i="0" dirty="0" smtClean="0">
                <a:latin typeface="Aktiv Grotesk" charset="0"/>
                <a:ea typeface="Aktiv Grotesk" charset="0"/>
                <a:cs typeface="Aktiv Grotesk" charset="0"/>
              </a:rPr>
              <a:t>Click</a:t>
            </a:r>
          </a:p>
          <a:p>
            <a:pPr marL="285750" indent="-285750">
              <a:buFont typeface="Arial" charset="0"/>
              <a:buChar char="•"/>
            </a:pPr>
            <a:endParaRPr lang="en-US" b="0" i="0" dirty="0">
              <a:latin typeface="Aktiv Grotesk" charset="0"/>
              <a:ea typeface="Aktiv Grotesk" charset="0"/>
              <a:cs typeface="Aktiv Grotesk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900" y="1122363"/>
            <a:ext cx="5648818" cy="1297452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736899" y="2631687"/>
            <a:ext cx="7931101" cy="3234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0" r:id="rId7"/>
    <p:sldLayoutId id="2147483654" r:id="rId8"/>
    <p:sldLayoutId id="2147483658" r:id="rId9"/>
    <p:sldLayoutId id="2147483655" r:id="rId10"/>
    <p:sldLayoutId id="2147483656" r:id="rId11"/>
    <p:sldLayoutId id="2147483657" r:id="rId12"/>
    <p:sldLayoutId id="2147483659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pitolium2" charset="0"/>
          <a:ea typeface="Capitolium2" charset="0"/>
          <a:cs typeface="Capitolium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ktiv Grotesk Cd Light" charset="0"/>
          <a:ea typeface="Aktiv Grotesk Cd Light" charset="0"/>
          <a:cs typeface="Aktiv Grotesk Cd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ktiv Grotesk Cd Light" charset="0"/>
          <a:ea typeface="Aktiv Grotesk Cd Light" charset="0"/>
          <a:cs typeface="Aktiv Grotesk Cd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ktiv Grotesk Cd Light" charset="0"/>
          <a:ea typeface="Aktiv Grotesk Cd Light" charset="0"/>
          <a:cs typeface="Aktiv Grotesk Cd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ktiv Grotesk Cd Light" charset="0"/>
          <a:ea typeface="Aktiv Grotesk Cd Light" charset="0"/>
          <a:cs typeface="Aktiv Grotesk Cd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ktiv Grotesk Cd Light" charset="0"/>
          <a:ea typeface="Aktiv Grotesk Cd Light" charset="0"/>
          <a:cs typeface="Aktiv Grotesk Cd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2981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9023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ABB"/>
      </a:accent1>
      <a:accent2>
        <a:srgbClr val="222A65"/>
      </a:accent2>
      <a:accent3>
        <a:srgbClr val="44B5E4"/>
      </a:accent3>
      <a:accent4>
        <a:srgbClr val="FFC000"/>
      </a:accent4>
      <a:accent5>
        <a:srgbClr val="44B5E4"/>
      </a:accent5>
      <a:accent6>
        <a:srgbClr val="007ABB"/>
      </a:accent6>
      <a:hlink>
        <a:srgbClr val="222A65"/>
      </a:hlink>
      <a:folHlink>
        <a:srgbClr val="FFC1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587354DDC414686ABAE81D9C45729" ma:contentTypeVersion="15" ma:contentTypeDescription="Create a new document." ma:contentTypeScope="" ma:versionID="47ea8be51d3a429a50664f277ee4bffd">
  <xsd:schema xmlns:xsd="http://www.w3.org/2001/XMLSchema" xmlns:xs="http://www.w3.org/2001/XMLSchema" xmlns:p="http://schemas.microsoft.com/office/2006/metadata/properties" xmlns:ns2="cdd806ed-9cd4-452f-984b-c3095b8e56ca" xmlns:ns3="0425f551-3ed9-4e9c-aee1-1edbc34e168a" targetNamespace="http://schemas.microsoft.com/office/2006/metadata/properties" ma:root="true" ma:fieldsID="b6a3bbb3f436783a64120371c69df196" ns2:_="" ns3:_="">
    <xsd:import namespace="cdd806ed-9cd4-452f-984b-c3095b8e56ca"/>
    <xsd:import namespace="0425f551-3ed9-4e9c-aee1-1edbc34e1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806ed-9cd4-452f-984b-c3095b8e5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5f551-3ed9-4e9c-aee1-1edbc34e1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38b522d-8109-4069-b6a1-33f01f21dc5d}" ma:internalName="TaxCatchAll" ma:showField="CatchAllData" ma:web="0425f551-3ed9-4e9c-aee1-1edbc34e16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d806ed-9cd4-452f-984b-c3095b8e56ca">
      <Terms xmlns="http://schemas.microsoft.com/office/infopath/2007/PartnerControls"/>
    </lcf76f155ced4ddcb4097134ff3c332f>
    <TaxCatchAll xmlns="0425f551-3ed9-4e9c-aee1-1edbc34e168a" xsi:nil="true"/>
  </documentManagement>
</p:properties>
</file>

<file path=customXml/itemProps1.xml><?xml version="1.0" encoding="utf-8"?>
<ds:datastoreItem xmlns:ds="http://schemas.openxmlformats.org/officeDocument/2006/customXml" ds:itemID="{59C1BC19-B20A-49BA-A68F-7E3C9F2011A4}"/>
</file>

<file path=customXml/itemProps2.xml><?xml version="1.0" encoding="utf-8"?>
<ds:datastoreItem xmlns:ds="http://schemas.openxmlformats.org/officeDocument/2006/customXml" ds:itemID="{8432A57B-10E2-4308-B505-23F380678B9A}"/>
</file>

<file path=customXml/itemProps3.xml><?xml version="1.0" encoding="utf-8"?>
<ds:datastoreItem xmlns:ds="http://schemas.openxmlformats.org/officeDocument/2006/customXml" ds:itemID="{80886A8F-2444-4566-9E4B-3E60BD8F8B88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Aktiv Grotesk</vt:lpstr>
      <vt:lpstr>Aktiv Grotesk Cd Light</vt:lpstr>
      <vt:lpstr>Calibri</vt:lpstr>
      <vt:lpstr>Capitolium2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Hautau, Elizabeth</dc:creator>
  <cp:lastModifiedBy>Hautau, Elizabeth</cp:lastModifiedBy>
  <cp:revision>8</cp:revision>
  <dcterms:created xsi:type="dcterms:W3CDTF">2022-05-23T21:06:22Z</dcterms:created>
  <dcterms:modified xsi:type="dcterms:W3CDTF">2022-05-24T16:15:08Z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0x010100A96587354DDC414686ABAE81D9C45729</vt:lpwstr>
  </property>
</Properties>
</file>