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1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FB7E847D-1AA2-CE49-8AF5-1A0A9EBC4CAB}" type="datetimeFigureOut">
              <a:rPr lang="en-US" smtClean="0"/>
              <a:pPr/>
              <a:t>11/12/14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B9DA2CF-F3B3-FD42-B6A3-B904FE23B2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6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76858"/>
            <a:ext cx="77724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ircle_shield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09" y="4495800"/>
            <a:ext cx="1936966" cy="19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8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ircle_shield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5068047"/>
            <a:ext cx="1459992" cy="14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ircle_shield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5068047"/>
            <a:ext cx="1459992" cy="14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6910" y="4233862"/>
            <a:ext cx="7440768" cy="5667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>
          <a:xfrm>
            <a:off x="896910" y="612775"/>
            <a:ext cx="7440768" cy="3606429"/>
          </a:xfrm>
        </p:spPr>
      </p:sp>
      <p:pic>
        <p:nvPicPr>
          <p:cNvPr id="4" name="Picture 3" descr="circle_shield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5068047"/>
            <a:ext cx="1459992" cy="14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0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587354DDC414686ABAE81D9C45729" ma:contentTypeVersion="15" ma:contentTypeDescription="Create a new document." ma:contentTypeScope="" ma:versionID="47ea8be51d3a429a50664f277ee4bffd">
  <xsd:schema xmlns:xsd="http://www.w3.org/2001/XMLSchema" xmlns:xs="http://www.w3.org/2001/XMLSchema" xmlns:p="http://schemas.microsoft.com/office/2006/metadata/properties" xmlns:ns2="cdd806ed-9cd4-452f-984b-c3095b8e56ca" xmlns:ns3="0425f551-3ed9-4e9c-aee1-1edbc34e168a" targetNamespace="http://schemas.microsoft.com/office/2006/metadata/properties" ma:root="true" ma:fieldsID="b6a3bbb3f436783a64120371c69df196" ns2:_="" ns3:_="">
    <xsd:import namespace="cdd806ed-9cd4-452f-984b-c3095b8e56ca"/>
    <xsd:import namespace="0425f551-3ed9-4e9c-aee1-1edbc34e16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806ed-9cd4-452f-984b-c3095b8e5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92fa3da-db31-45ba-92de-38f16e295a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5f551-3ed9-4e9c-aee1-1edbc34e16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38b522d-8109-4069-b6a1-33f01f21dc5d}" ma:internalName="TaxCatchAll" ma:showField="CatchAllData" ma:web="0425f551-3ed9-4e9c-aee1-1edbc34e16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7A75FA-B3C8-4197-94BA-7B78FA8E09F7}"/>
</file>

<file path=customXml/itemProps2.xml><?xml version="1.0" encoding="utf-8"?>
<ds:datastoreItem xmlns:ds="http://schemas.openxmlformats.org/officeDocument/2006/customXml" ds:itemID="{396E3320-FDAF-4F7D-8F27-F98F2E1DA3A4}"/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Emory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McClurkin</dc:creator>
  <cp:lastModifiedBy>David McClurkin</cp:lastModifiedBy>
  <cp:revision>7</cp:revision>
  <dcterms:created xsi:type="dcterms:W3CDTF">2014-10-30T20:22:26Z</dcterms:created>
  <dcterms:modified xsi:type="dcterms:W3CDTF">2014-11-12T21:02:34Z</dcterms:modified>
</cp:coreProperties>
</file>