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8"/>
  </p:notesMasterIdLst>
  <p:sldIdLst>
    <p:sldId id="256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37"/>
    <p:restoredTop sz="94718"/>
  </p:normalViewPr>
  <p:slideViewPr>
    <p:cSldViewPr snapToGrid="0" snapToObjects="1">
      <p:cViewPr varScale="1">
        <p:scale>
          <a:sx n="81" d="100"/>
          <a:sy n="81" d="100"/>
        </p:scale>
        <p:origin x="200" y="3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3F5BC-D463-5740-84D3-F3A73BB6CD8D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52074-9A4B-ED40-B71F-660A75827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22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52074-9A4B-ED40-B71F-660A758278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50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52074-9A4B-ED40-B71F-660A758278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9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4200" b="1" i="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>
                    <a:lumMod val="40000"/>
                    <a:lumOff val="60000"/>
                  </a:schemeClr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"/>
                <a:cs typeface="Helvetica"/>
              </a:defRPr>
            </a:lvl1pPr>
          </a:lstStyle>
          <a:p>
            <a:fld id="{FB7E847D-1AA2-CE49-8AF5-1A0A9EBC4CAB}" type="datetimeFigureOut">
              <a:rPr lang="en-US" smtClean="0"/>
              <a:pPr/>
              <a:t>9/12/24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2B9DA2CF-F3B3-FD42-B6A3-B904FE23B2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8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47D-1AA2-CE49-8AF5-1A0A9EBC4CAB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A2CF-F3B3-FD42-B6A3-B904FE23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1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47D-1AA2-CE49-8AF5-1A0A9EBC4CAB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A2CF-F3B3-FD42-B6A3-B904FE23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FB7E847D-1AA2-CE49-8AF5-1A0A9EBC4CAB}" type="datetimeFigureOut">
              <a:rPr lang="en-US" smtClean="0"/>
              <a:pPr/>
              <a:t>9/12/24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2B9DA2CF-F3B3-FD42-B6A3-B904FE23B2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1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47D-1AA2-CE49-8AF5-1A0A9EBC4CAB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A2CF-F3B3-FD42-B6A3-B904FE23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47D-1AA2-CE49-8AF5-1A0A9EBC4CAB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A2CF-F3B3-FD42-B6A3-B904FE23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9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47D-1AA2-CE49-8AF5-1A0A9EBC4CAB}" type="datetimeFigureOut">
              <a:rPr lang="en-US" smtClean="0"/>
              <a:t>9/12/24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A2CF-F3B3-FD42-B6A3-B904FE23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7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47D-1AA2-CE49-8AF5-1A0A9EBC4CAB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A2CF-F3B3-FD42-B6A3-B904FE23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4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47D-1AA2-CE49-8AF5-1A0A9EBC4CAB}" type="datetimeFigureOut">
              <a:rPr lang="en-US" smtClean="0"/>
              <a:t>9/12/24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A2CF-F3B3-FD42-B6A3-B904FE23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47D-1AA2-CE49-8AF5-1A0A9EBC4CAB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A2CF-F3B3-FD42-B6A3-B904FE23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7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847D-1AA2-CE49-8AF5-1A0A9EBC4CAB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A2CF-F3B3-FD42-B6A3-B904FE23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FB7E847D-1AA2-CE49-8AF5-1A0A9EBC4CAB}" type="datetimeFigureOut">
              <a:rPr lang="en-US" smtClean="0"/>
              <a:pPr/>
              <a:t>9/12/24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2B9DA2CF-F3B3-FD42-B6A3-B904FE23B2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6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01590" y="1380400"/>
            <a:ext cx="9196294" cy="337507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blu_bar_w_eushield_for_ppt.png">
            <a:extLst>
              <a:ext uri="{FF2B5EF4-FFF2-40B4-BE49-F238E27FC236}">
                <a16:creationId xmlns:a16="http://schemas.microsoft.com/office/drawing/2014/main" id="{0BFBC448-E65B-620E-0BD6-3D2CC47F7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16" y="5924549"/>
            <a:ext cx="9196294" cy="74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8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03975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 descr="blu_bar_w_eushield_for_pp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90" y="5917428"/>
            <a:ext cx="9196294" cy="74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8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6288" y="4592510"/>
            <a:ext cx="5486400" cy="56673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16288" y="612775"/>
            <a:ext cx="5486400" cy="388627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3316288" y="5166476"/>
            <a:ext cx="5486400" cy="595465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 descr="blu_bar_w_eushield_for_pp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90" y="5917428"/>
            <a:ext cx="9196294" cy="74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4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600201"/>
            <a:ext cx="4038600" cy="41473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600201"/>
            <a:ext cx="4038600" cy="414738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 descr="blu_bar_w_eushield_for_pp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90" y="5917428"/>
            <a:ext cx="9196294" cy="74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81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6587354DDC414686ABAE81D9C45729" ma:contentTypeVersion="15" ma:contentTypeDescription="Create a new document." ma:contentTypeScope="" ma:versionID="47ea8be51d3a429a50664f277ee4bffd">
  <xsd:schema xmlns:xsd="http://www.w3.org/2001/XMLSchema" xmlns:xs="http://www.w3.org/2001/XMLSchema" xmlns:p="http://schemas.microsoft.com/office/2006/metadata/properties" xmlns:ns2="cdd806ed-9cd4-452f-984b-c3095b8e56ca" xmlns:ns3="0425f551-3ed9-4e9c-aee1-1edbc34e168a" targetNamespace="http://schemas.microsoft.com/office/2006/metadata/properties" ma:root="true" ma:fieldsID="b6a3bbb3f436783a64120371c69df196" ns2:_="" ns3:_="">
    <xsd:import namespace="cdd806ed-9cd4-452f-984b-c3095b8e56ca"/>
    <xsd:import namespace="0425f551-3ed9-4e9c-aee1-1edbc34e16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d806ed-9cd4-452f-984b-c3095b8e56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992fa3da-db31-45ba-92de-38f16e295a4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25f551-3ed9-4e9c-aee1-1edbc34e168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138b522d-8109-4069-b6a1-33f01f21dc5d}" ma:internalName="TaxCatchAll" ma:showField="CatchAllData" ma:web="0425f551-3ed9-4e9c-aee1-1edbc34e16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BAA219-D3A0-4F93-B1A2-05AF80F316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d806ed-9cd4-452f-984b-c3095b8e56ca"/>
    <ds:schemaRef ds:uri="0425f551-3ed9-4e9c-aee1-1edbc34e16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034E8B-7407-4C74-8A6E-BFB9AEE8FC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</Words>
  <Application>Microsoft Macintosh PowerPoint</Application>
  <PresentationFormat>Widescreen</PresentationFormat>
  <Paragraphs>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Arial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Emory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McClurkin</dc:creator>
  <cp:lastModifiedBy>wuweiwei</cp:lastModifiedBy>
  <cp:revision>15</cp:revision>
  <dcterms:created xsi:type="dcterms:W3CDTF">2014-10-30T20:22:26Z</dcterms:created>
  <dcterms:modified xsi:type="dcterms:W3CDTF">2024-09-12T19:26:00Z</dcterms:modified>
</cp:coreProperties>
</file>