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Calibri (MS)" panose="020F0502020204030204" pitchFamily="34" charset="0"/>
      <p:regular r:id="rId3"/>
    </p:embeddedFont>
    <p:embeddedFont>
      <p:font typeface="Calibri (MS) Bold" panose="020F0702030404030204" pitchFamily="34" charset="0"/>
      <p:regular r:id="rId4"/>
      <p:bold r:id="rId5"/>
    </p:embeddedFont>
    <p:embeddedFont>
      <p:font typeface="TT Rounds Condensed Bold" panose="02000806030000020003" pitchFamily="2" charset="77"/>
      <p:regular r:id="rId6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98" autoAdjust="0"/>
  </p:normalViewPr>
  <p:slideViewPr>
    <p:cSldViewPr>
      <p:cViewPr varScale="1">
        <p:scale>
          <a:sx n="24" d="100"/>
          <a:sy n="24" d="100"/>
        </p:scale>
        <p:origin x="616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67957" y="7155919"/>
            <a:ext cx="14404178" cy="1198597"/>
          </a:xfrm>
          <a:custGeom>
            <a:avLst/>
            <a:gdLst/>
            <a:ahLst/>
            <a:cxnLst/>
            <a:rect l="l" t="t" r="r" b="b"/>
            <a:pathLst>
              <a:path w="14404178" h="1198597">
                <a:moveTo>
                  <a:pt x="0" y="0"/>
                </a:moveTo>
                <a:lnTo>
                  <a:pt x="14404178" y="0"/>
                </a:lnTo>
                <a:lnTo>
                  <a:pt x="14404178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311" r="-8365" b="-22289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070543" y="6789472"/>
            <a:ext cx="14404178" cy="1315889"/>
            <a:chOff x="0" y="0"/>
            <a:chExt cx="17071619" cy="1559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71594" cy="1559560"/>
            </a:xfrm>
            <a:custGeom>
              <a:avLst/>
              <a:gdLst/>
              <a:ahLst/>
              <a:cxnLst/>
              <a:rect l="l" t="t" r="r" b="b"/>
              <a:pathLst>
                <a:path w="17071594" h="1559560">
                  <a:moveTo>
                    <a:pt x="0" y="0"/>
                  </a:moveTo>
                  <a:lnTo>
                    <a:pt x="17071594" y="0"/>
                  </a:lnTo>
                  <a:lnTo>
                    <a:pt x="17071594" y="1559560"/>
                  </a:lnTo>
                  <a:lnTo>
                    <a:pt x="0" y="1559560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7071619" cy="1559572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7087"/>
                </a:lnSpc>
              </a:pPr>
              <a:r>
                <a:rPr lang="en-US" sz="5906" spc="55">
                  <a:solidFill>
                    <a:srgbClr val="000000"/>
                  </a:solidFill>
                  <a:latin typeface="TT Rounds Condensed Bold"/>
                </a:rPr>
                <a:t>Results</a:t>
              </a:r>
            </a:p>
            <a:p>
              <a:pPr algn="ctr">
                <a:lnSpc>
                  <a:spcPts val="7087"/>
                </a:lnSpc>
              </a:pPr>
              <a:endParaRPr lang="en-US" sz="5906" spc="55">
                <a:solidFill>
                  <a:srgbClr val="000000"/>
                </a:solidFill>
                <a:latin typeface="TT Rounds Condensed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12516" y="8581611"/>
            <a:ext cx="12320232" cy="9634368"/>
            <a:chOff x="0" y="0"/>
            <a:chExt cx="14601756" cy="114185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601698" cy="11418570"/>
            </a:xfrm>
            <a:custGeom>
              <a:avLst/>
              <a:gdLst/>
              <a:ahLst/>
              <a:cxnLst/>
              <a:rect l="l" t="t" r="r" b="b"/>
              <a:pathLst>
                <a:path w="14601698" h="11418570">
                  <a:moveTo>
                    <a:pt x="0" y="0"/>
                  </a:moveTo>
                  <a:lnTo>
                    <a:pt x="14601698" y="0"/>
                  </a:lnTo>
                  <a:lnTo>
                    <a:pt x="14601698" y="11418570"/>
                  </a:lnTo>
                  <a:lnTo>
                    <a:pt x="0" y="1141857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14601756" cy="1153281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is the central research problem or question you have been helping to explore?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work has been done previously in this area?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This section can be a review of the literature that has been most important in your research area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422291" y="7155919"/>
            <a:ext cx="12354746" cy="1198597"/>
          </a:xfrm>
          <a:custGeom>
            <a:avLst/>
            <a:gdLst/>
            <a:ahLst/>
            <a:cxnLst/>
            <a:rect l="l" t="t" r="r" b="b"/>
            <a:pathLst>
              <a:path w="12354746" h="1198597">
                <a:moveTo>
                  <a:pt x="0" y="0"/>
                </a:moveTo>
                <a:lnTo>
                  <a:pt x="12354746" y="0"/>
                </a:lnTo>
                <a:lnTo>
                  <a:pt x="12354746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4071" r="-8365" b="-18407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29997" y="6789472"/>
            <a:ext cx="12355566" cy="1363354"/>
            <a:chOff x="0" y="0"/>
            <a:chExt cx="14643633" cy="16158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643608" cy="1615821"/>
            </a:xfrm>
            <a:custGeom>
              <a:avLst/>
              <a:gdLst/>
              <a:ahLst/>
              <a:cxnLst/>
              <a:rect l="l" t="t" r="r" b="b"/>
              <a:pathLst>
                <a:path w="14643608" h="1615821">
                  <a:moveTo>
                    <a:pt x="0" y="0"/>
                  </a:moveTo>
                  <a:lnTo>
                    <a:pt x="14643608" y="0"/>
                  </a:lnTo>
                  <a:lnTo>
                    <a:pt x="14643608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643633" cy="1739652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7087"/>
                </a:lnSpc>
              </a:pPr>
              <a:r>
                <a:rPr lang="en-US" sz="5906" spc="55">
                  <a:solidFill>
                    <a:srgbClr val="000000"/>
                  </a:solidFill>
                  <a:latin typeface="Calibri (MS) Bold"/>
                </a:rPr>
                <a:t>Abstract/Intro/Motivation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9997" y="19121142"/>
            <a:ext cx="12548332" cy="1570072"/>
          </a:xfrm>
          <a:custGeom>
            <a:avLst/>
            <a:gdLst/>
            <a:ahLst/>
            <a:cxnLst/>
            <a:rect l="l" t="t" r="r" b="b"/>
            <a:pathLst>
              <a:path w="12548332" h="1570072">
                <a:moveTo>
                  <a:pt x="0" y="0"/>
                </a:moveTo>
                <a:lnTo>
                  <a:pt x="12548332" y="0"/>
                </a:lnTo>
                <a:lnTo>
                  <a:pt x="12548332" y="1570073"/>
                </a:lnTo>
                <a:lnTo>
                  <a:pt x="0" y="1570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498" r="-24392" b="-17016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029997" y="19087315"/>
            <a:ext cx="12229688" cy="1363354"/>
            <a:chOff x="0" y="0"/>
            <a:chExt cx="14494445" cy="16158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494421" cy="1615821"/>
            </a:xfrm>
            <a:custGeom>
              <a:avLst/>
              <a:gdLst/>
              <a:ahLst/>
              <a:cxnLst/>
              <a:rect l="l" t="t" r="r" b="b"/>
              <a:pathLst>
                <a:path w="14494421" h="1615821">
                  <a:moveTo>
                    <a:pt x="0" y="0"/>
                  </a:moveTo>
                  <a:lnTo>
                    <a:pt x="14494421" y="0"/>
                  </a:lnTo>
                  <a:lnTo>
                    <a:pt x="14494421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4494445" cy="1739652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7087"/>
                </a:lnSpc>
              </a:pPr>
              <a:r>
                <a:rPr lang="en-US" sz="5906" spc="55">
                  <a:solidFill>
                    <a:srgbClr val="000000"/>
                  </a:solidFill>
                  <a:latin typeface="Calibri (MS) Bold"/>
                </a:rPr>
                <a:t>Methods/Approach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28474721" y="7155919"/>
            <a:ext cx="14728235" cy="1198597"/>
          </a:xfrm>
          <a:custGeom>
            <a:avLst/>
            <a:gdLst/>
            <a:ahLst/>
            <a:cxnLst/>
            <a:rect l="l" t="t" r="r" b="b"/>
            <a:pathLst>
              <a:path w="14728235" h="1198597">
                <a:moveTo>
                  <a:pt x="0" y="0"/>
                </a:moveTo>
                <a:lnTo>
                  <a:pt x="14728234" y="0"/>
                </a:lnTo>
                <a:lnTo>
                  <a:pt x="14728234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3699" r="-10990" b="-2357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29159701" y="6789472"/>
            <a:ext cx="13701502" cy="1363354"/>
            <a:chOff x="0" y="0"/>
            <a:chExt cx="16238817" cy="161582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238855" cy="1615821"/>
            </a:xfrm>
            <a:custGeom>
              <a:avLst/>
              <a:gdLst/>
              <a:ahLst/>
              <a:cxnLst/>
              <a:rect l="l" t="t" r="r" b="b"/>
              <a:pathLst>
                <a:path w="16238855" h="1615821">
                  <a:moveTo>
                    <a:pt x="0" y="0"/>
                  </a:moveTo>
                  <a:lnTo>
                    <a:pt x="16238855" y="0"/>
                  </a:lnTo>
                  <a:lnTo>
                    <a:pt x="16238855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16238817" cy="1615827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7087"/>
                </a:lnSpc>
              </a:pPr>
              <a:r>
                <a:rPr lang="en-US" sz="5906" spc="55">
                  <a:solidFill>
                    <a:srgbClr val="000000"/>
                  </a:solidFill>
                  <a:latin typeface="TT Rounds Condensed Bold"/>
                </a:rPr>
                <a:t>Conclusions/Future Directions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9240833" y="8590080"/>
            <a:ext cx="13880989" cy="17066709"/>
            <a:chOff x="0" y="0"/>
            <a:chExt cx="16451543" cy="2022721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51599" cy="20227161"/>
            </a:xfrm>
            <a:custGeom>
              <a:avLst/>
              <a:gdLst/>
              <a:ahLst/>
              <a:cxnLst/>
              <a:rect l="l" t="t" r="r" b="b"/>
              <a:pathLst>
                <a:path w="16451599" h="20227161">
                  <a:moveTo>
                    <a:pt x="0" y="0"/>
                  </a:moveTo>
                  <a:lnTo>
                    <a:pt x="16451599" y="0"/>
                  </a:lnTo>
                  <a:lnTo>
                    <a:pt x="16451599" y="20227161"/>
                  </a:lnTo>
                  <a:lnTo>
                    <a:pt x="0" y="20227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14300"/>
              <a:ext cx="16451543" cy="2034151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did you find? 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did you learn?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You may want to present any relevant charts or graphs here if applicable.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Examples of illustrations or brief case studies that capture what you have discovered.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were your conclusions?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remains unanswered and what are the potential areas for future research?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</p:txBody>
        </p:sp>
      </p:grpSp>
      <p:sp>
        <p:nvSpPr>
          <p:cNvPr id="24" name="Freeform 24"/>
          <p:cNvSpPr/>
          <p:nvPr/>
        </p:nvSpPr>
        <p:spPr>
          <a:xfrm>
            <a:off x="28872135" y="26359343"/>
            <a:ext cx="14597573" cy="1458069"/>
          </a:xfrm>
          <a:custGeom>
            <a:avLst/>
            <a:gdLst/>
            <a:ahLst/>
            <a:cxnLst/>
            <a:rect l="l" t="t" r="r" b="b"/>
            <a:pathLst>
              <a:path w="14597573" h="1458069">
                <a:moveTo>
                  <a:pt x="0" y="0"/>
                </a:moveTo>
                <a:lnTo>
                  <a:pt x="14597573" y="0"/>
                </a:lnTo>
                <a:lnTo>
                  <a:pt x="14597573" y="1458069"/>
                </a:lnTo>
                <a:lnTo>
                  <a:pt x="0" y="14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2516" r="-9540" b="-18892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29159701" y="26161614"/>
            <a:ext cx="13962122" cy="1401158"/>
            <a:chOff x="0" y="0"/>
            <a:chExt cx="16547700" cy="166063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547739" cy="1660655"/>
            </a:xfrm>
            <a:custGeom>
              <a:avLst/>
              <a:gdLst/>
              <a:ahLst/>
              <a:cxnLst/>
              <a:rect l="l" t="t" r="r" b="b"/>
              <a:pathLst>
                <a:path w="16547739" h="1660655">
                  <a:moveTo>
                    <a:pt x="0" y="0"/>
                  </a:moveTo>
                  <a:lnTo>
                    <a:pt x="16547739" y="0"/>
                  </a:lnTo>
                  <a:lnTo>
                    <a:pt x="16547739" y="1660655"/>
                  </a:lnTo>
                  <a:lnTo>
                    <a:pt x="0" y="1660655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23825"/>
              <a:ext cx="16547700" cy="1784456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7087"/>
                </a:lnSpc>
              </a:pPr>
              <a:r>
                <a:rPr lang="en-US" sz="5906" spc="55">
                  <a:solidFill>
                    <a:srgbClr val="000000"/>
                  </a:solidFill>
                  <a:latin typeface="Calibri (MS) Bold"/>
                </a:rPr>
                <a:t>Acknowledgements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070543" y="8590080"/>
            <a:ext cx="14424461" cy="23239786"/>
            <a:chOff x="0" y="0"/>
            <a:chExt cx="17095658" cy="2754345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7095713" cy="27543382"/>
            </a:xfrm>
            <a:custGeom>
              <a:avLst/>
              <a:gdLst/>
              <a:ahLst/>
              <a:cxnLst/>
              <a:rect l="l" t="t" r="r" b="b"/>
              <a:pathLst>
                <a:path w="17095713" h="27543382">
                  <a:moveTo>
                    <a:pt x="0" y="0"/>
                  </a:moveTo>
                  <a:lnTo>
                    <a:pt x="17095713" y="0"/>
                  </a:lnTo>
                  <a:lnTo>
                    <a:pt x="17095713" y="27543382"/>
                  </a:lnTo>
                  <a:lnTo>
                    <a:pt x="0" y="275433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14300"/>
              <a:ext cx="17095658" cy="2765775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did you find? 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did you learn?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You may want to present any relevant charts or graphs here if applicable.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Examples of illustrations or brief case studies that capture what you have discovered.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were your conclusions? </a:t>
              </a: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159701" y="28066390"/>
            <a:ext cx="13962122" cy="3763476"/>
            <a:chOff x="0" y="0"/>
            <a:chExt cx="16547700" cy="446041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6547756" cy="4460406"/>
            </a:xfrm>
            <a:custGeom>
              <a:avLst/>
              <a:gdLst/>
              <a:ahLst/>
              <a:cxnLst/>
              <a:rect l="l" t="t" r="r" b="b"/>
              <a:pathLst>
                <a:path w="16547756" h="4460406">
                  <a:moveTo>
                    <a:pt x="0" y="0"/>
                  </a:moveTo>
                  <a:lnTo>
                    <a:pt x="16547756" y="0"/>
                  </a:lnTo>
                  <a:lnTo>
                    <a:pt x="16547756" y="4460406"/>
                  </a:lnTo>
                  <a:lnTo>
                    <a:pt x="0" y="4460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14300"/>
              <a:ext cx="16547700" cy="4574716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Who helped you with your research?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were the funding sources?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9997" y="20888819"/>
            <a:ext cx="12229688" cy="10941048"/>
            <a:chOff x="0" y="0"/>
            <a:chExt cx="14494445" cy="1296716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494500" cy="12967137"/>
            </a:xfrm>
            <a:custGeom>
              <a:avLst/>
              <a:gdLst/>
              <a:ahLst/>
              <a:cxnLst/>
              <a:rect l="l" t="t" r="r" b="b"/>
              <a:pathLst>
                <a:path w="14494500" h="12967137">
                  <a:moveTo>
                    <a:pt x="0" y="0"/>
                  </a:moveTo>
                  <a:lnTo>
                    <a:pt x="14494500" y="0"/>
                  </a:lnTo>
                  <a:lnTo>
                    <a:pt x="14494500" y="12967137"/>
                  </a:lnTo>
                  <a:lnTo>
                    <a:pt x="0" y="12967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114300"/>
              <a:ext cx="14494445" cy="13081468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was your approach in conducting your research?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Why is this approach unique, new, or corrective compared to what has been done before?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materials, sources, images or data illustrate your research?</a:t>
              </a: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9997" y="8581611"/>
            <a:ext cx="12229688" cy="10063282"/>
            <a:chOff x="0" y="0"/>
            <a:chExt cx="14494445" cy="1192685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4494500" cy="11926823"/>
            </a:xfrm>
            <a:custGeom>
              <a:avLst/>
              <a:gdLst/>
              <a:ahLst/>
              <a:cxnLst/>
              <a:rect l="l" t="t" r="r" b="b"/>
              <a:pathLst>
                <a:path w="14494500" h="11926823">
                  <a:moveTo>
                    <a:pt x="0" y="0"/>
                  </a:moveTo>
                  <a:lnTo>
                    <a:pt x="14494500" y="0"/>
                  </a:lnTo>
                  <a:lnTo>
                    <a:pt x="14494500" y="11926823"/>
                  </a:lnTo>
                  <a:lnTo>
                    <a:pt x="0" y="11926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114300"/>
              <a:ext cx="14494445" cy="12041152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is the central research problem or question you have been helping to explore?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What work has been done previously in this area?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r>
                <a:rPr lang="en-US" sz="5315" spc="47">
                  <a:solidFill>
                    <a:srgbClr val="000000"/>
                  </a:solidFill>
                  <a:latin typeface="Calibri (MS)"/>
                </a:rPr>
                <a:t>This section can be a review of the literature that has been most important in your research area</a:t>
              </a:r>
            </a:p>
            <a:p>
              <a:pPr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>
                <a:solidFill>
                  <a:srgbClr val="000000"/>
                </a:solidFill>
                <a:latin typeface="Calibri (MS)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5167117" y="748665"/>
            <a:ext cx="33556965" cy="475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30"/>
              </a:lnSpc>
            </a:pPr>
            <a:r>
              <a:rPr lang="en-US" sz="15525" spc="145">
                <a:solidFill>
                  <a:srgbClr val="FFFFFF"/>
                </a:solidFill>
                <a:latin typeface="Calibri (MS) Bold"/>
              </a:rPr>
              <a:t>Title</a:t>
            </a:r>
          </a:p>
          <a:p>
            <a:pPr algn="ctr">
              <a:lnSpc>
                <a:spcPts val="8100"/>
              </a:lnSpc>
            </a:pPr>
            <a:r>
              <a:rPr lang="en-US" sz="6750" spc="63">
                <a:solidFill>
                  <a:srgbClr val="FFFFFF"/>
                </a:solidFill>
                <a:latin typeface="Calibri (MS) Bold"/>
              </a:rPr>
              <a:t>Authors’ Names</a:t>
            </a:r>
          </a:p>
          <a:p>
            <a:pPr algn="ctr">
              <a:lnSpc>
                <a:spcPts val="8100"/>
              </a:lnSpc>
            </a:pPr>
            <a:r>
              <a:rPr lang="en-US" sz="6750" spc="63">
                <a:solidFill>
                  <a:srgbClr val="FFFFFF"/>
                </a:solidFill>
                <a:latin typeface="Calibri (MS) Bold"/>
              </a:rPr>
              <a:t>Institute</a:t>
            </a:r>
          </a:p>
        </p:txBody>
      </p:sp>
      <p:pic>
        <p:nvPicPr>
          <p:cNvPr id="47" name="Picture 46" descr="A black and white logo&#10;&#10;Description automatically generated">
            <a:extLst>
              <a:ext uri="{FF2B5EF4-FFF2-40B4-BE49-F238E27FC236}">
                <a16:creationId xmlns:a16="http://schemas.microsoft.com/office/drawing/2014/main" id="{51E1C0D4-E02A-5B18-4541-482F4F0CF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97" y="748665"/>
            <a:ext cx="6971003" cy="4911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TT Rounds Condensed Bold</vt:lpstr>
      <vt:lpstr>Calibri (MS) Bold</vt:lpstr>
      <vt:lpstr>Arial</vt:lpstr>
      <vt:lpstr>Calibri (MS)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URP Poster Template</dc:title>
  <cp:lastModifiedBy>wuweiwei</cp:lastModifiedBy>
  <cp:revision>2</cp:revision>
  <dcterms:created xsi:type="dcterms:W3CDTF">2006-08-16T00:00:00Z</dcterms:created>
  <dcterms:modified xsi:type="dcterms:W3CDTF">2024-07-23T14:28:34Z</dcterms:modified>
  <dc:identifier>DAGA6orcGMY</dc:identifier>
</cp:coreProperties>
</file>