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8E5645-B615-44AA-9C66-4CE6E24AA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EFD95D-10B4-4E58-A7B0-62DCA201D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F9430C-500B-40C0-BBE7-6B7FBE26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11DF-54BF-496E-8FD8-3E0F6E943551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582AF4-4B64-4ECF-BA28-2702924A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C9E58B-B7B6-4E2E-BD0B-B44F3AE1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7077-2B02-4EBA-938B-5F01A9232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84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E6757-96FC-4E54-BB7F-8044F300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73A9A1-76E3-469C-9F8A-579FDABE2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896555-A1A2-41A0-8B33-A62CAB71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11DF-54BF-496E-8FD8-3E0F6E943551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940C24-010F-4FD4-800F-F382733C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E76474-EC7D-4A21-84AF-572F2130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7077-2B02-4EBA-938B-5F01A9232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0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B6CABAE-8F1B-492C-B09A-E5CE3EC90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4229E10-0BA5-4DDB-8003-FAF1A8B1C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758752-6EC9-41B2-80D3-F3A68130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11DF-54BF-496E-8FD8-3E0F6E943551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0F955C-D1F1-430F-AEB9-31037BFC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6C93A4-51F7-439E-9099-B8680B33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7077-2B02-4EBA-938B-5F01A9232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27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53E84-0E81-404C-9F45-5D82E2A2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7C298B-F745-4780-9099-AF3F362BC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EC02D4-F286-4A99-9623-111FD835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11DF-54BF-496E-8FD8-3E0F6E943551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A9BD8C-DE63-4266-863D-C14A8022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C1891B-D165-4F03-A95F-15F0D943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7077-2B02-4EBA-938B-5F01A9232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00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99650-34B8-4B7C-ACA7-01F06895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6DE9F6-CCA2-4F42-9E2F-DF14B4976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415147-07C9-4E93-BAC3-56B9799D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11DF-54BF-496E-8FD8-3E0F6E943551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503B7A-B46C-442D-9407-C81B29AE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2AA263-B2F1-4373-BB51-F409504B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7077-2B02-4EBA-938B-5F01A9232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34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B9D8C-58C8-43F5-95D3-85ECF2EE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5391ED-736B-4BB9-A75A-6A7898C80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5CF334-BFE2-45BD-BBD2-B73824262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133805-3CEE-4971-B512-05D2B0EB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11DF-54BF-496E-8FD8-3E0F6E943551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BB0231-FBAF-40D8-B83F-42047DF3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3E076D-7C8D-4CDD-B2A0-59F18A65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7077-2B02-4EBA-938B-5F01A9232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60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B4877-FFFC-4F9A-9C6A-F2244644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FBEEDA-7E0B-48DA-B07B-CF966E487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AC8E3C-4DE5-4C25-9266-4C5806C4A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5AA603-D528-458A-B79A-D6D3884FB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764557-1FA3-40A8-9C2C-F332A6F80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A071C74-2B80-4F47-93AE-0416B26A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11DF-54BF-496E-8FD8-3E0F6E943551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C66E3FB-5EAF-4466-95FE-36145352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C87E588-C1E5-4D6A-81BE-40ECF85A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7077-2B02-4EBA-938B-5F01A9232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68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66B0F-3880-4543-AB5F-C046B26F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87583B4-7DD8-4DF9-8BCB-817D8D0E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11DF-54BF-496E-8FD8-3E0F6E943551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4A291A-F097-47B6-8BDD-C1909EA12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3FBF84-3F6E-4765-B440-7317747B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7077-2B02-4EBA-938B-5F01A9232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A0F6C02-D6FD-4E07-9852-36AA60F4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11DF-54BF-496E-8FD8-3E0F6E943551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B91DCA9-F54D-4AA7-AFE3-5B5C84B1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CBBF51-B38F-470B-82A6-7BA8CE75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7077-2B02-4EBA-938B-5F01A9232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5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1AB14-25C8-45A7-9CF4-F1F114F4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26B2DE-69B0-4D25-9E6C-8E6E4AD5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55C224-6B98-4D7F-95AC-2935B03E2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5D87DE-8FFA-490B-AE98-DA46ED4F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11DF-54BF-496E-8FD8-3E0F6E943551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2A23AF-2960-4C29-9B1A-C72D2A65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C1E638-6D79-48D6-9080-E92A287C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7077-2B02-4EBA-938B-5F01A9232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25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7D7F0-B99F-4B15-936A-29B8319D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E957EE-9E40-48EE-B783-D09940C09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412044-B6E3-40EF-86FE-2C7CC21E9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A13C92-0D8E-4E72-8F26-B3D1062F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11DF-54BF-496E-8FD8-3E0F6E943551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03A6C3-0A30-4615-92AD-45F87AC5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E6FC15-98DC-47BA-A8BB-D99520F0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7077-2B02-4EBA-938B-5F01A9232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1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0FA07-8D4D-4076-99A3-D50892D4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1C3DF7-7A2F-42DC-A1E2-23CFD0A6F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0C7306-FDB3-48BF-BE06-5A5E8E3C0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411DF-54BF-496E-8FD8-3E0F6E943551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96B6A2-45BF-4361-97D7-79ABEA443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BA6F70-AB61-4278-A343-0A89BB7B4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47077-2B02-4EBA-938B-5F01A9232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21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2D858-F855-4A6F-882E-3484EDBF2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3652"/>
            <a:ext cx="9144000" cy="910696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Arial Black" panose="020B0A04020102020204" pitchFamily="34" charset="0"/>
              </a:rPr>
              <a:t>Игра </a:t>
            </a:r>
            <a:r>
              <a:rPr lang="en-US" sz="4800" dirty="0">
                <a:latin typeface="Arial Black" panose="020B0A04020102020204" pitchFamily="34" charset="0"/>
              </a:rPr>
              <a:t>Google </a:t>
            </a:r>
            <a:r>
              <a:rPr lang="ru-RU" sz="4800" dirty="0">
                <a:latin typeface="Arial Black" panose="020B0A04020102020204" pitchFamily="34" charset="0"/>
              </a:rPr>
              <a:t>Динозаврик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DE69E-E5FB-43B3-9BA6-53955BC15219}"/>
              </a:ext>
            </a:extLst>
          </p:cNvPr>
          <p:cNvSpPr txBox="1"/>
          <p:nvPr/>
        </p:nvSpPr>
        <p:spPr>
          <a:xfrm>
            <a:off x="4731916" y="3884348"/>
            <a:ext cx="272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sz="2400" dirty="0">
                <a:latin typeface="Arial Black" panose="020B0A04020102020204" pitchFamily="34" charset="0"/>
              </a:rPr>
              <a:t>fan edition :D)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3623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7DFA1-789B-40AE-911C-5C8871C9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Идея создания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7AB794-0655-4F5D-9C70-62DF36CE9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Arial Black" panose="020B0A04020102020204" pitchFamily="34" charset="0"/>
              </a:rPr>
              <a:t>	В оригинальную версия игры можно по играть если вы не имеете доступа к интернету</a:t>
            </a:r>
            <a:r>
              <a:rPr lang="en-US" sz="2400" dirty="0">
                <a:latin typeface="Arial Black" panose="020B0A04020102020204" pitchFamily="34" charset="0"/>
              </a:rPr>
              <a:t>, </a:t>
            </a:r>
            <a:r>
              <a:rPr lang="ru-RU" sz="2400" dirty="0">
                <a:latin typeface="Arial Black" panose="020B0A04020102020204" pitchFamily="34" charset="0"/>
              </a:rPr>
              <a:t>для этого вам нужно просто открыть любую страницу после чего вам сообщат что интернета на компьютере нету и вы можете занять себя игрой в динозаврика</a:t>
            </a:r>
            <a:r>
              <a:rPr lang="en-US" sz="2400" dirty="0">
                <a:latin typeface="Arial Black" panose="020B0A04020102020204" pitchFamily="34" charset="0"/>
              </a:rPr>
              <a:t>,</a:t>
            </a:r>
            <a:r>
              <a:rPr lang="ru-RU" sz="2400" dirty="0">
                <a:latin typeface="Arial Black" panose="020B0A04020102020204" pitchFamily="34" charset="0"/>
              </a:rPr>
              <a:t> ну и как уже стало понятно игра была придумана как раз для того что бы скрасить время пока человек ждет пока интернет наконец то появиться.</a:t>
            </a:r>
          </a:p>
        </p:txBody>
      </p:sp>
    </p:spTree>
    <p:extLst>
      <p:ext uri="{BB962C8B-B14F-4D97-AF65-F5344CB8AC3E}">
        <p14:creationId xmlns:p14="http://schemas.microsoft.com/office/powerpoint/2010/main" val="85350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C606D-F9DC-4F88-B44E-EAE06E3A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345" y="1972733"/>
            <a:ext cx="3932237" cy="5080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 Black" panose="020B0A04020102020204" pitchFamily="34" charset="0"/>
              </a:rPr>
              <a:t>Описание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DCB173-8378-402E-B73D-F18D27A13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0346" y="2673416"/>
            <a:ext cx="3932237" cy="2497667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Arial Black" panose="020B0A04020102020204" pitchFamily="34" charset="0"/>
              </a:rPr>
              <a:t>Цель игры: Вы управляете динозавриком и ваша цель бежать вперед и</a:t>
            </a:r>
          </a:p>
          <a:p>
            <a:r>
              <a:rPr lang="ru-RU" sz="2000" dirty="0">
                <a:latin typeface="Arial Black" panose="020B0A04020102020204" pitchFamily="34" charset="0"/>
              </a:rPr>
              <a:t>не допустить столкновения с различными объектами.</a:t>
            </a:r>
          </a:p>
        </p:txBody>
      </p:sp>
      <p:pic>
        <p:nvPicPr>
          <p:cNvPr id="1026" name="Picture 2" descr="https://cdn.fishki.net/upload/post/2019/10/05/3105835/ce0662a7a942b64a74682c9df6862e33.gif">
            <a:extLst>
              <a:ext uri="{FF2B5EF4-FFF2-40B4-BE49-F238E27FC236}">
                <a16:creationId xmlns:a16="http://schemas.microsoft.com/office/drawing/2014/main" id="{1F8B1D37-E2A5-4B54-B52C-7701191C77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973" y="1346200"/>
            <a:ext cx="7526027" cy="403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84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9728F-147E-41BD-BC9B-4066518C0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894" y="1269999"/>
            <a:ext cx="5256212" cy="51646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 Black" panose="020B0A04020102020204" pitchFamily="34" charset="0"/>
              </a:rPr>
              <a:t>Препятствия на пути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75F209-6B1D-4ABC-9661-8F4A5A81D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796" y="2234141"/>
            <a:ext cx="1932859" cy="2389717"/>
          </a:xfrm>
          <a:prstGeom prst="rect">
            <a:avLst/>
          </a:prstGeom>
        </p:spPr>
      </p:pic>
      <p:pic>
        <p:nvPicPr>
          <p:cNvPr id="2050" name="Picture 2" descr="https://pm1.narvii.com/7415/a0fa1bd6212a92fcf9831465428e1fef0f49b6b4r1-1024-576v2_hq.jpg">
            <a:extLst>
              <a:ext uri="{FF2B5EF4-FFF2-40B4-BE49-F238E27FC236}">
                <a16:creationId xmlns:a16="http://schemas.microsoft.com/office/drawing/2014/main" id="{A6228B49-85FE-4145-94AD-BC1B2A7D5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586" y="2027767"/>
            <a:ext cx="4248386" cy="238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nelson.coderdojo.nz/wp-content/uploads/Chromium_T-Rex-obstacle-large-sprite.png">
            <a:extLst>
              <a:ext uri="{FF2B5EF4-FFF2-40B4-BE49-F238E27FC236}">
                <a16:creationId xmlns:a16="http://schemas.microsoft.com/office/drawing/2014/main" id="{D50CA558-202A-46ED-8B72-10AB3CB43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934" y="3098800"/>
            <a:ext cx="3956052" cy="13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77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E6034-BB31-4C91-990E-C5F53D90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601132"/>
            <a:ext cx="10818813" cy="59266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Почему мы выбрали именно такую тему проекта?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E8BF19-217E-4C6E-A0D6-D8B20F462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447802"/>
            <a:ext cx="9862079" cy="1608666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Все началось с того что мы собрались командой и начали думать над будущей темой проекта и спустя некоторое время мы решили выбрать тему создания игры-аналога </a:t>
            </a:r>
            <a:r>
              <a:rPr lang="en-US" dirty="0">
                <a:latin typeface="Arial Black" panose="020B0A04020102020204" pitchFamily="34" charset="0"/>
              </a:rPr>
              <a:t>Google </a:t>
            </a:r>
            <a:r>
              <a:rPr lang="ru-RU" dirty="0">
                <a:latin typeface="Arial Black" panose="020B0A04020102020204" pitchFamily="34" charset="0"/>
              </a:rPr>
              <a:t>динозаврика. Так как механика игры довольно простая мы подумали что было бы неплохо каким ни будь образом модернизировать уже имеющуюся классику</a:t>
            </a:r>
            <a:r>
              <a:rPr lang="en-US" dirty="0">
                <a:latin typeface="Arial Black" panose="020B0A04020102020204" pitchFamily="34" charset="0"/>
              </a:rPr>
              <a:t>,</a:t>
            </a:r>
            <a:r>
              <a:rPr lang="ru-RU" dirty="0">
                <a:latin typeface="Arial Black" panose="020B0A04020102020204" pitchFamily="34" charset="0"/>
              </a:rPr>
              <a:t> да и нам просто было интересно попробовать свои силы в создании подобной игры.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F9562C-CEAE-4C5C-A1F0-682E8D991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1557"/>
            <a:ext cx="12192000" cy="268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455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106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Тема Office</vt:lpstr>
      <vt:lpstr>Игра Google Динозаврик</vt:lpstr>
      <vt:lpstr>Идея создания игры</vt:lpstr>
      <vt:lpstr>Описание</vt:lpstr>
      <vt:lpstr>Препятствия на пути</vt:lpstr>
      <vt:lpstr>Почему мы выбрали именно такую тему проекта?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Google Динозаврик</dc:title>
  <dc:creator>ZERO Ell</dc:creator>
  <cp:lastModifiedBy>ZERO Ell</cp:lastModifiedBy>
  <cp:revision>3</cp:revision>
  <dcterms:created xsi:type="dcterms:W3CDTF">2022-01-10T22:22:49Z</dcterms:created>
  <dcterms:modified xsi:type="dcterms:W3CDTF">2022-01-10T22:34:22Z</dcterms:modified>
</cp:coreProperties>
</file>