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77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Barlow Condensed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Sans" panose="020B0604020202020204" charset="0"/>
      <p:regular r:id="rId18"/>
      <p:bold r:id="rId19"/>
      <p:italic r:id="rId20"/>
      <p:boldItalic r:id="rId21"/>
    </p:embeddedFont>
    <p:embeddedFont>
      <p:font typeface="IBM Plex Sans" panose="020B0604020202020204" charset="0"/>
      <p:regular r:id="rId22"/>
      <p:bold r:id="rId23"/>
      <p:italic r:id="rId24"/>
      <p:boldItalic r:id="rId25"/>
    </p:embeddedFont>
    <p:embeddedFont>
      <p:font typeface="IBM Plex Sans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RO Ell" initials="ZE" lastIdx="2" clrIdx="0">
    <p:extLst>
      <p:ext uri="{19B8F6BF-5375-455C-9EA6-DF929625EA0E}">
        <p15:presenceInfo xmlns:p15="http://schemas.microsoft.com/office/powerpoint/2012/main" userId="9089b7001c1ead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1b28ef90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1b28ef90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1b28ef904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1b28ef904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23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1b28ef90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1b28ef90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1b28ef90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1b28ef90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1b28ef904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1b28ef904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1b28ef90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1b28ef90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21519" y="1956962"/>
            <a:ext cx="1333603" cy="483935"/>
          </a:xfrm>
          <a:custGeom>
            <a:avLst/>
            <a:gdLst/>
            <a:ahLst/>
            <a:cxnLst/>
            <a:rect l="l" t="t" r="r" b="b"/>
            <a:pathLst>
              <a:path w="1715245" h="603034" extrusionOk="0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w="222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920041" y="3356668"/>
            <a:ext cx="4231548" cy="1721366"/>
          </a:xfrm>
          <a:custGeom>
            <a:avLst/>
            <a:gdLst/>
            <a:ahLst/>
            <a:cxnLst/>
            <a:rect l="l" t="t" r="r" b="b"/>
            <a:pathLst>
              <a:path w="5642064" h="2295155" extrusionOk="0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w="22225" cap="flat" cmpd="sng">
            <a:solidFill>
              <a:srgbClr val="4240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61025" y="0"/>
            <a:ext cx="9204960" cy="5194935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589972" y="3887879"/>
            <a:ext cx="2281595" cy="1196045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flipH="1">
            <a:off x="8502116" y="1880924"/>
            <a:ext cx="1140797" cy="641878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246138" y="1171780"/>
            <a:ext cx="1467826" cy="725601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7" name="Google Shape;27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C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4478667" flipH="1">
              <a:off x="7219380" y="1594114"/>
              <a:ext cx="2547601" cy="2678948"/>
            </a:xfrm>
            <a:custGeom>
              <a:avLst/>
              <a:gdLst/>
              <a:ahLst/>
              <a:cxnLst/>
              <a:rect l="l" t="t" r="r" b="b"/>
              <a:pathLst>
                <a:path w="2545756" h="2677008" extrusionOk="0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name="adj" fmla="val 16667"/>
              </a:avLst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name="adj" fmla="val 16667"/>
              </a:avLst>
            </a:prstGeom>
            <a:solidFill>
              <a:srgbClr val="66EC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632638" y="-129185"/>
            <a:ext cx="2935652" cy="1495057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-194116" y="4331801"/>
            <a:ext cx="2038224" cy="940889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2" name="Google Shape;52;p2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/>
          <p:nvPr/>
        </p:nvSpPr>
        <p:spPr>
          <a:xfrm rot="5400000">
            <a:off x="-664950" y="4697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2409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rgbClr val="42409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0" y="-8888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710955" y="3598935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61" name="Google Shape;61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p3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-6" y="3903912"/>
            <a:ext cx="1333603" cy="483935"/>
          </a:xfrm>
          <a:custGeom>
            <a:avLst/>
            <a:gdLst/>
            <a:ahLst/>
            <a:cxnLst/>
            <a:rect l="l" t="t" r="r" b="b"/>
            <a:pathLst>
              <a:path w="1715245" h="603034" extrusionOk="0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w="222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7" name="Google Shape;77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C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4478667" flipH="1">
              <a:off x="7219380" y="1594114"/>
              <a:ext cx="2547601" cy="2678948"/>
            </a:xfrm>
            <a:custGeom>
              <a:avLst/>
              <a:gdLst/>
              <a:ahLst/>
              <a:cxnLst/>
              <a:rect l="l" t="t" r="r" b="b"/>
              <a:pathLst>
                <a:path w="2545756" h="2677008" extrusionOk="0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name="adj" fmla="val 16667"/>
              </a:avLst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name="adj" fmla="val 16667"/>
              </a:avLst>
            </a:prstGeom>
            <a:solidFill>
              <a:srgbClr val="66EC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 rot="10800000">
            <a:off x="47101" y="-5700"/>
            <a:ext cx="6634791" cy="3448657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flipH="1">
            <a:off x="0" y="-47625"/>
            <a:ext cx="9144000" cy="524637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320021" y="3847422"/>
            <a:ext cx="2281595" cy="1200032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994915" y="1635438"/>
            <a:ext cx="1140797" cy="641878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 flipH="1">
            <a:off x="-334609" y="2272035"/>
            <a:ext cx="1467826" cy="725601"/>
          </a:xfrm>
          <a:custGeom>
            <a:avLst/>
            <a:gdLst/>
            <a:ahLst/>
            <a:cxnLst/>
            <a:rect l="l" t="t" r="r" b="b"/>
            <a:pathLst>
              <a:path w="3042126" h="1594727" extrusionOk="0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459951" y="3801351"/>
            <a:ext cx="1329315" cy="485442"/>
          </a:xfrm>
          <a:custGeom>
            <a:avLst/>
            <a:gdLst/>
            <a:ahLst/>
            <a:cxnLst/>
            <a:rect l="l" t="t" r="r" b="b"/>
            <a:pathLst>
              <a:path w="1715245" h="603034" extrusionOk="0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w="222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2" name="Google Shape;102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C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 rot="4478667" flipH="1">
              <a:off x="7219380" y="1594114"/>
              <a:ext cx="2547601" cy="2678948"/>
            </a:xfrm>
            <a:custGeom>
              <a:avLst/>
              <a:gdLst/>
              <a:ahLst/>
              <a:cxnLst/>
              <a:rect l="l" t="t" r="r" b="b"/>
              <a:pathLst>
                <a:path w="2545756" h="2677008" extrusionOk="0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name="adj" fmla="val 16667"/>
              </a:avLst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name="adj" fmla="val 16667"/>
              </a:avLst>
            </a:prstGeom>
            <a:solidFill>
              <a:srgbClr val="66EC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5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5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marL="914400" lvl="1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10"/>
          <p:cNvSpPr/>
          <p:nvPr/>
        </p:nvSpPr>
        <p:spPr>
          <a:xfrm rot="10800000">
            <a:off x="0" y="-8888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4710955" y="3598935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2" name="Google Shape;242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0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0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0"/>
          <p:cNvSpPr txBox="1">
            <a:spLocks noGrp="1"/>
          </p:cNvSpPr>
          <p:nvPr>
            <p:ph type="body" idx="1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11"/>
          <p:cNvSpPr txBox="1">
            <a:spLocks noGrp="1"/>
          </p:cNvSpPr>
          <p:nvPr>
            <p:ph type="sldNum" idx="2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11"/>
          <p:cNvSpPr/>
          <p:nvPr/>
        </p:nvSpPr>
        <p:spPr>
          <a:xfrm rot="10800000" flipH="1">
            <a:off x="4710949" y="-8888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 flipH="1">
            <a:off x="-6" y="3598935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4" name="Google Shape;264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7" name="Google Shape;267;p11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1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1"/>
          <p:cNvSpPr/>
          <p:nvPr/>
        </p:nvSpPr>
        <p:spPr>
          <a:xfrm flipH="1">
            <a:off x="7810397" y="3903912"/>
            <a:ext cx="1333603" cy="483935"/>
          </a:xfrm>
          <a:custGeom>
            <a:avLst/>
            <a:gdLst/>
            <a:ahLst/>
            <a:cxnLst/>
            <a:rect l="l" t="t" r="r" b="b"/>
            <a:pathLst>
              <a:path w="1715245" h="603034" extrusionOk="0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w="222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1"/>
          <p:cNvGrpSpPr/>
          <p:nvPr/>
        </p:nvGrpSpPr>
        <p:grpSpPr>
          <a:xfrm rot="-2761864" flipH="1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8" name="Google Shape;278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C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 rot="4478667" flipH="1">
              <a:off x="7219380" y="1594114"/>
              <a:ext cx="2547601" cy="2678948"/>
            </a:xfrm>
            <a:custGeom>
              <a:avLst/>
              <a:gdLst/>
              <a:ahLst/>
              <a:cxnLst/>
              <a:rect l="l" t="t" r="r" b="b"/>
              <a:pathLst>
                <a:path w="2545756" h="2677008" extrusionOk="0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name="adj" fmla="val 16667"/>
              </a:avLst>
            </a:prstGeom>
            <a:solidFill>
              <a:srgbClr val="6C38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name="adj" fmla="val 16667"/>
              </a:avLst>
            </a:prstGeom>
            <a:solidFill>
              <a:srgbClr val="66EC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_NUMBER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8" name="Google Shape;3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 txBox="1">
            <a:spLocks noGrp="1"/>
          </p:cNvSpPr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  <p:sp>
        <p:nvSpPr>
          <p:cNvPr id="370" name="Google Shape;370;p14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1" name="Google Shape;371;p14"/>
          <p:cNvSpPr/>
          <p:nvPr/>
        </p:nvSpPr>
        <p:spPr>
          <a:xfrm rot="10800000">
            <a:off x="0" y="-8888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4710955" y="3598935"/>
            <a:ext cx="4433045" cy="1560971"/>
          </a:xfrm>
          <a:custGeom>
            <a:avLst/>
            <a:gdLst/>
            <a:ahLst/>
            <a:cxnLst/>
            <a:rect l="l" t="t" r="r" b="b"/>
            <a:pathLst>
              <a:path w="5910727" h="2074380" extrusionOk="0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5" name="Google Shape;375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8" name="Google Shape;378;p14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4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14" descr="Imagen que contiene obje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2092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64950" y="4697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"/>
          <p:cNvSpPr txBox="1">
            <a:spLocks noGrp="1"/>
          </p:cNvSpPr>
          <p:nvPr>
            <p:ph type="ctrTitle"/>
          </p:nvPr>
        </p:nvSpPr>
        <p:spPr>
          <a:xfrm>
            <a:off x="1547448" y="2102994"/>
            <a:ext cx="2137045" cy="1163171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AVR</a:t>
            </a:r>
            <a:endParaRPr sz="7200" dirty="0"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1"/>
          </p:nvPr>
        </p:nvSpPr>
        <p:spPr>
          <a:xfrm>
            <a:off x="1100333" y="3039035"/>
            <a:ext cx="3246428" cy="54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Helper Bot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"/>
          <p:cNvSpPr txBox="1">
            <a:spLocks noGrp="1"/>
          </p:cNvSpPr>
          <p:nvPr>
            <p:ph type="title"/>
          </p:nvPr>
        </p:nvSpPr>
        <p:spPr>
          <a:xfrm>
            <a:off x="231004" y="683720"/>
            <a:ext cx="4340996" cy="749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Для чего Создан?</a:t>
            </a:r>
            <a:endParaRPr sz="3200" dirty="0"/>
          </a:p>
        </p:txBody>
      </p:sp>
      <p:sp>
        <p:nvSpPr>
          <p:cNvPr id="442" name="Google Shape;442;p18"/>
          <p:cNvSpPr txBox="1">
            <a:spLocks noGrp="1"/>
          </p:cNvSpPr>
          <p:nvPr>
            <p:ph type="body" idx="1"/>
          </p:nvPr>
        </p:nvSpPr>
        <p:spPr>
          <a:xfrm>
            <a:off x="3034115" y="1636747"/>
            <a:ext cx="4577211" cy="2138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Бот призван добавить на ваш сервер развлекательных</a:t>
            </a:r>
            <a:r>
              <a:rPr lang="en-US" sz="2400" dirty="0"/>
              <a:t>,</a:t>
            </a:r>
            <a:r>
              <a:rPr lang="ru-RU" sz="2400" dirty="0"/>
              <a:t> полезных повседневных функций и помощь в администрировании сервера.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58B547-B239-4A72-8137-5C4C44FE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1" y="1433665"/>
            <a:ext cx="2388024" cy="273336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AB9047-AE57-41AC-860D-A5F88D43B194}"/>
              </a:ext>
            </a:extLst>
          </p:cNvPr>
          <p:cNvSpPr/>
          <p:nvPr/>
        </p:nvSpPr>
        <p:spPr>
          <a:xfrm>
            <a:off x="2885968" y="1703982"/>
            <a:ext cx="45719" cy="1872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"/>
          <p:cNvSpPr txBox="1">
            <a:spLocks noGrp="1"/>
          </p:cNvSpPr>
          <p:nvPr>
            <p:ph type="title"/>
          </p:nvPr>
        </p:nvSpPr>
        <p:spPr>
          <a:xfrm>
            <a:off x="399110" y="403410"/>
            <a:ext cx="3863607" cy="1308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Какие функции предоставляет?</a:t>
            </a:r>
            <a:endParaRPr sz="3600" dirty="0"/>
          </a:p>
        </p:txBody>
      </p:sp>
      <p:sp>
        <p:nvSpPr>
          <p:cNvPr id="448" name="Google Shape;448;p19"/>
          <p:cNvSpPr txBox="1">
            <a:spLocks noGrp="1"/>
          </p:cNvSpPr>
          <p:nvPr>
            <p:ph type="body" idx="1"/>
          </p:nvPr>
        </p:nvSpPr>
        <p:spPr>
          <a:xfrm>
            <a:off x="4262716" y="2095366"/>
            <a:ext cx="3738282" cy="1417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400" dirty="0"/>
              <a:t>GENERAL Functions</a:t>
            </a:r>
          </a:p>
          <a:p>
            <a:pPr lvl="0" indent="-342900">
              <a:lnSpc>
                <a:spcPct val="115000"/>
              </a:lnSpc>
              <a:buSzPts val="1800"/>
              <a:buChar char="❖"/>
            </a:pPr>
            <a:r>
              <a:rPr lang="en-US" sz="2400" dirty="0"/>
              <a:t>ADMIN Functions</a:t>
            </a:r>
            <a:endParaRPr sz="2400" dirty="0"/>
          </a:p>
        </p:txBody>
      </p:sp>
      <p:sp>
        <p:nvSpPr>
          <p:cNvPr id="4" name="Google Shape;447;p19">
            <a:extLst>
              <a:ext uri="{FF2B5EF4-FFF2-40B4-BE49-F238E27FC236}">
                <a16:creationId xmlns:a16="http://schemas.microsoft.com/office/drawing/2014/main" id="{9D009606-1BC9-4EEA-BEF7-C4DDC77B95D9}"/>
              </a:ext>
            </a:extLst>
          </p:cNvPr>
          <p:cNvSpPr txBox="1">
            <a:spLocks/>
          </p:cNvSpPr>
          <p:nvPr/>
        </p:nvSpPr>
        <p:spPr>
          <a:xfrm>
            <a:off x="399109" y="1855694"/>
            <a:ext cx="3863607" cy="242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ru-RU" sz="2000" dirty="0"/>
              <a:t>Бот может предоставить два раздела функций</a:t>
            </a:r>
            <a:r>
              <a:rPr lang="en-US" sz="2000" dirty="0"/>
              <a:t>,</a:t>
            </a:r>
            <a:r>
              <a:rPr lang="ru-RU" sz="2000" dirty="0"/>
              <a:t> </a:t>
            </a:r>
          </a:p>
          <a:p>
            <a:r>
              <a:rPr lang="ru-RU" sz="2000" dirty="0"/>
              <a:t>Это базовые функции доступные каждому и функции администрирования требующие особых прав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96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"/>
          <p:cNvSpPr txBox="1">
            <a:spLocks noGrp="1"/>
          </p:cNvSpPr>
          <p:nvPr>
            <p:ph type="title"/>
          </p:nvPr>
        </p:nvSpPr>
        <p:spPr>
          <a:xfrm>
            <a:off x="486512" y="584267"/>
            <a:ext cx="25525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dirty="0"/>
              <a:t>Facts</a:t>
            </a:r>
            <a:endParaRPr sz="5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57F34-1DF4-418A-8407-F30E2ABB1F5B}"/>
              </a:ext>
            </a:extLst>
          </p:cNvPr>
          <p:cNvSpPr txBox="1"/>
          <p:nvPr/>
        </p:nvSpPr>
        <p:spPr>
          <a:xfrm>
            <a:off x="486512" y="1748118"/>
            <a:ext cx="7249100" cy="1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Для верификации бота на сервера ему понадобятся правда администратора.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Все </a:t>
            </a:r>
            <a:r>
              <a:rPr lang="en-US" dirty="0">
                <a:solidFill>
                  <a:schemeClr val="bg1"/>
                </a:solidFill>
                <a:latin typeface="IBM Plex Sans" panose="020B0604020202020204" charset="0"/>
              </a:rPr>
              <a:t>Gif</a:t>
            </a: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 и другие изображения сделаны на основе </a:t>
            </a:r>
            <a:r>
              <a:rPr lang="en-US" dirty="0">
                <a:solidFill>
                  <a:schemeClr val="bg1"/>
                </a:solidFill>
                <a:latin typeface="IBM Plex Sans" panose="020B0604020202020204" charset="0"/>
              </a:rPr>
              <a:t>GET </a:t>
            </a: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запросов.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Для использование </a:t>
            </a:r>
            <a:r>
              <a:rPr lang="en-US" dirty="0">
                <a:solidFill>
                  <a:schemeClr val="bg1"/>
                </a:solidFill>
                <a:latin typeface="IBM Plex Sans" panose="020B0604020202020204" charset="0"/>
              </a:rPr>
              <a:t>Admin </a:t>
            </a: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панели вам нужно состоять в </a:t>
            </a:r>
            <a:r>
              <a:rPr lang="en-US" dirty="0">
                <a:solidFill>
                  <a:schemeClr val="bg1"/>
                </a:solidFill>
                <a:latin typeface="IBM Plex Sans" panose="020B0604020202020204" charset="0"/>
              </a:rPr>
              <a:t>Admin </a:t>
            </a: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листе.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Бот запоминает то что он вам уже показывал.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"/>
          <p:cNvSpPr txBox="1">
            <a:spLocks noGrp="1"/>
          </p:cNvSpPr>
          <p:nvPr>
            <p:ph type="title"/>
          </p:nvPr>
        </p:nvSpPr>
        <p:spPr>
          <a:xfrm>
            <a:off x="311700" y="238684"/>
            <a:ext cx="8520600" cy="759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Общий функционал</a:t>
            </a:r>
            <a:endParaRPr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E046E2-76CD-40CA-982C-695DEF01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064" y="997759"/>
            <a:ext cx="3700691" cy="35303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0EB571-C878-4874-B102-8B2FF03DC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64" y="997759"/>
            <a:ext cx="4572000" cy="36517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 txBox="1">
            <a:spLocks noGrp="1"/>
          </p:cNvSpPr>
          <p:nvPr>
            <p:ph type="title"/>
          </p:nvPr>
        </p:nvSpPr>
        <p:spPr>
          <a:xfrm>
            <a:off x="3763675" y="667724"/>
            <a:ext cx="4661400" cy="1194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ВОЗМОЖНОСТИ ПО ДОРАБОТКЕ</a:t>
            </a:r>
            <a:endParaRPr sz="3600" dirty="0"/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4222376" y="1702100"/>
            <a:ext cx="5096928" cy="30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>
                <a:latin typeface="IBM Plex Sans" panose="020B0604020202020204" charset="0"/>
              </a:rPr>
              <a:t>Добавление ДБ.</a:t>
            </a:r>
          </a:p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>
                <a:latin typeface="IBM Plex Sans" panose="020B0604020202020204" charset="0"/>
              </a:rPr>
              <a:t>Добавление больших функций администрирования.</a:t>
            </a:r>
          </a:p>
          <a:p>
            <a:pPr marL="285750" indent="-28575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IBM Plex Sans" panose="020B0604020202020204" charset="0"/>
              </a:rPr>
              <a:t>Уведомления от бота в ЛС.</a:t>
            </a:r>
          </a:p>
          <a:p>
            <a:pPr marL="285750" indent="-28575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IBM Plex Sans" panose="020B0604020202020204" charset="0"/>
              </a:rPr>
              <a:t>Упростить настройку бота для сервера.</a:t>
            </a:r>
            <a:endParaRPr dirty="0">
              <a:latin typeface="IBM Plex Sans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1868857" y="1442034"/>
            <a:ext cx="5406285" cy="2259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F68C5-7D17-4CF2-A042-D3168DA14BB2}"/>
              </a:ext>
            </a:extLst>
          </p:cNvPr>
          <p:cNvSpPr txBox="1"/>
          <p:nvPr/>
        </p:nvSpPr>
        <p:spPr>
          <a:xfrm>
            <a:off x="4835178" y="4291959"/>
            <a:ext cx="19816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Состав команды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Егор Рогожников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IBM Plex Sans" panose="020B0604020202020204" charset="0"/>
              </a:rPr>
              <a:t>Березина Софья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127</Words>
  <Application>Microsoft Office PowerPoint</Application>
  <PresentationFormat>Экран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IBM Plex Sans</vt:lpstr>
      <vt:lpstr>Barlow Condensed</vt:lpstr>
      <vt:lpstr>Wingdings</vt:lpstr>
      <vt:lpstr>IBM Plex Sans Light</vt:lpstr>
      <vt:lpstr>Arial</vt:lpstr>
      <vt:lpstr>Fira Sans</vt:lpstr>
      <vt:lpstr>Calibri</vt:lpstr>
      <vt:lpstr>Base_Template_SlidesMania</vt:lpstr>
      <vt:lpstr>AVR</vt:lpstr>
      <vt:lpstr>Для чего Создан?</vt:lpstr>
      <vt:lpstr>Какие функции предоставляет?</vt:lpstr>
      <vt:lpstr>Facts</vt:lpstr>
      <vt:lpstr>Общий функционал</vt:lpstr>
      <vt:lpstr>ВОЗМОЖНОСТИ ПО ДОРАБОТКЕ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</dc:title>
  <dc:creator>p2ptw</dc:creator>
  <cp:lastModifiedBy>ZERO Ell</cp:lastModifiedBy>
  <cp:revision>5</cp:revision>
  <dcterms:modified xsi:type="dcterms:W3CDTF">2022-04-29T08:17:59Z</dcterms:modified>
</cp:coreProperties>
</file>