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76" y="-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5C3CFB-6A6F-034E-9963-7651B2C21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1E2FF446-4841-4440-8652-BED4ED743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A4D93B11-551C-C64C-AC65-22CB980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4B8378A-353A-F647-BB26-2E13437D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725B74F-C2DE-714D-BF50-1D1DD6E1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93394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EA71FA3-9F38-0E46-BE47-A5E2A7B6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D3E405D7-6EF1-8B46-B347-86B491112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1D9B1B5-5ABF-2F4C-B126-10FDD5C4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0B20874-37A7-9840-A020-8BDAA83F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9777D3E-D503-A24C-A2C1-F82B6A2B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728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EBA79180-E293-4A40-B02E-E81DE86F0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D7BF2784-FB2B-074F-8B66-10528012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C31F59F-B7C3-6C49-89AF-FC5B031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6F0D7F-59F4-4147-9883-4A8D5D9A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F5A8F5A-31DD-564E-B887-40F6708D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0129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D8F758F-0901-3B49-A1AF-28074984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63A6463-D0FE-D54D-ABD2-66838C1C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F654411-A58C-AA41-BB56-F2D64229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E21C228-7EFB-5C4E-85F7-C4709A07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6382C34-219E-C14B-8F5A-9A81D20E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2287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06A90B4-5589-9846-8B37-5027598B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D260655B-174C-A145-8C93-6C476D94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77AD49D-18DB-4B4B-A0BF-C5AE0AEE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09F85E1-C131-A246-A848-29A37474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5308581-CC54-6146-93CA-A9AA900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28317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C9D04CF-0FD2-3C4C-8F04-B8BCD77B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20FC3CB-68D0-3848-95B7-5E13A4F41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4D173341-5A18-1D45-8369-9FF59C97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0CAD158-6245-C84C-9728-FCA70C9D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C810BCD-E776-BF4A-B24F-6A61007B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329D0E0-4B5A-2944-AB5B-85C00A39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2346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95AEA41-29E1-654A-95F4-D9D9D270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6D446464-FCCE-8D47-B827-32EFB6CBF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763CD5A-536C-0240-A415-C546A514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D480077-4E4D-614C-BCCC-5A32B5CB1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895A9B3D-20BC-484C-AD6D-1AF7839C5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F9380E47-2025-8B42-B341-3E11AF0B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35E2E67B-5A13-3941-ACAA-6D3AB443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25192D90-8AE4-F34D-A9EB-3211A4C0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1330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503C37C-E5F6-2D48-AFA4-2552CE68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D1F23EDF-2C86-E342-AC6D-43062DA2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90B5E4CE-0520-7B4D-A087-3EC0F073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66020154-0AE7-614C-A89A-27EA4ED1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656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9F3B9959-39FC-3B49-849A-2E557085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EBAB3D15-79FC-F34A-94A2-41FFAA57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355FD529-FE1C-2845-B123-B8682108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950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1372DA7-673E-6A4B-B056-FBA154B8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751DA7E-7D31-D441-8DB9-3F400973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6D3B0E-AD07-5F4E-8F59-EA3F13A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9A070EE5-BD78-E642-A291-56D009A2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B1F5C4D0-92A2-8540-A46D-01E86F1E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F5137CA-48F2-E247-963A-C6AC4AA7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21971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70C888D-5AE0-A04D-86A1-B14C752A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F928CC01-4429-5849-ADF8-B513099AD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839552B-6A61-9A48-AA64-0CD996DB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E75DD8D-5D60-3944-9B91-31DA476B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C81316C-013E-1941-B258-C813EAA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A10214E6-69DF-B04E-9C66-611A2A9D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3748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503FB1AF-59C5-E345-8B3C-9CD8EEC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116E3989-0420-9A46-80AA-4F94F07CB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B6D41B2-AFBB-C842-A4CB-85360D958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39AA-1D81-744C-A32C-272F6E7524DF}" type="datetimeFigureOut">
              <a:rPr lang="it-IT" smtClean="0"/>
              <a:pPr/>
              <a:t>18/01/2020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24E5DAD8-72C1-364C-8034-059876279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01401B3-D888-6C45-AE15-893BCA22C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5E78-CDD5-514E-B717-357B24A975A5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424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Program%20Files%20(x86)\Steam\steamapps\common\Portal%2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hnGFJrz" TargetMode="External"/><Relationship Id="rId3" Type="http://schemas.openxmlformats.org/officeDocument/2006/relationships/slide" Target="slide3.xml"/><Relationship Id="rId7" Type="http://schemas.openxmlformats.org/officeDocument/2006/relationships/hyperlink" Target="https://github.com/ENDERZOMBI102/BEE-manipulator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NDERZOMBI102/BEE-manipulator/wiki" TargetMode="Externa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07F71B0-9FA1-FE47-B1CB-387505F6A5BC}"/>
              </a:ext>
            </a:extLst>
          </p:cNvPr>
          <p:cNvSpPr/>
          <p:nvPr/>
        </p:nvSpPr>
        <p:spPr>
          <a:xfrm>
            <a:off x="583200" y="549000"/>
            <a:ext cx="111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70B362A9-84CF-DE48-AD65-AB70BF0AE929}"/>
              </a:ext>
            </a:extLst>
          </p:cNvPr>
          <p:cNvSpPr/>
          <p:nvPr/>
        </p:nvSpPr>
        <p:spPr>
          <a:xfrm>
            <a:off x="583200" y="9000"/>
            <a:ext cx="11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         BEE Manipulator v.0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96E406AD-5F68-A44F-8759-845611744B8E}"/>
              </a:ext>
            </a:extLst>
          </p:cNvPr>
          <p:cNvSpPr/>
          <p:nvPr/>
        </p:nvSpPr>
        <p:spPr>
          <a:xfrm>
            <a:off x="714726" y="9900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" action="ppaction://hlinkshowjump?jump=endshow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1B2D4BE-8A7B-C847-9EBF-B63D102A6356}"/>
              </a:ext>
            </a:extLst>
          </p:cNvPr>
          <p:cNvSpPr/>
          <p:nvPr/>
        </p:nvSpPr>
        <p:spPr>
          <a:xfrm>
            <a:off x="11203200" y="9000"/>
            <a:ext cx="54000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7DBC963-C152-8248-B708-E212F0AF060B}"/>
              </a:ext>
            </a:extLst>
          </p:cNvPr>
          <p:cNvSpPr/>
          <p:nvPr/>
        </p:nvSpPr>
        <p:spPr>
          <a:xfrm>
            <a:off x="1066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92778DB0-BC83-564A-8A10-F77C8A0649ED}"/>
              </a:ext>
            </a:extLst>
          </p:cNvPr>
          <p:cNvSpPr/>
          <p:nvPr/>
        </p:nvSpPr>
        <p:spPr>
          <a:xfrm>
            <a:off x="1012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75E6E9E8-596E-EA47-A68C-980D58426CBE}"/>
              </a:ext>
            </a:extLst>
          </p:cNvPr>
          <p:cNvSpPr/>
          <p:nvPr/>
        </p:nvSpPr>
        <p:spPr>
          <a:xfrm>
            <a:off x="10753200" y="9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xmlns="" id="{D70C15B1-C709-6B42-80BE-EEFB452F34BA}"/>
              </a:ext>
            </a:extLst>
          </p:cNvPr>
          <p:cNvCxnSpPr>
            <a:cxnSpLocks/>
          </p:cNvCxnSpPr>
          <p:nvPr/>
        </p:nvCxnSpPr>
        <p:spPr>
          <a:xfrm>
            <a:off x="10754813" y="15772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951EF0DF-897D-C748-AA2D-D66298AC9436}"/>
              </a:ext>
            </a:extLst>
          </p:cNvPr>
          <p:cNvSpPr/>
          <p:nvPr/>
        </p:nvSpPr>
        <p:spPr>
          <a:xfrm>
            <a:off x="583200" y="549000"/>
            <a:ext cx="1116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Rettangolo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6B753A1E-D3E0-8B4D-A40C-07AA4A019294}"/>
              </a:ext>
            </a:extLst>
          </p:cNvPr>
          <p:cNvSpPr/>
          <p:nvPr/>
        </p:nvSpPr>
        <p:spPr>
          <a:xfrm>
            <a:off x="583200" y="549000"/>
            <a:ext cx="5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File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4EF79BA3-7A14-4A42-AE46-87AA33E5B317}"/>
              </a:ext>
            </a:extLst>
          </p:cNvPr>
          <p:cNvSpPr/>
          <p:nvPr/>
        </p:nvSpPr>
        <p:spPr>
          <a:xfrm>
            <a:off x="1116000" y="547800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9" name="Rettangolo 8">
            <a:hlinkClick r:id="rId4" action="ppaction://hlinksldjump"/>
            <a:extLst>
              <a:ext uri="{FF2B5EF4-FFF2-40B4-BE49-F238E27FC236}">
                <a16:creationId xmlns:a16="http://schemas.microsoft.com/office/drawing/2014/main" xmlns="" id="{D6D11C55-87EC-B64A-968B-F535299FF184}"/>
              </a:ext>
            </a:extLst>
          </p:cNvPr>
          <p:cNvSpPr/>
          <p:nvPr/>
        </p:nvSpPr>
        <p:spPr>
          <a:xfrm>
            <a:off x="2051227" y="547800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6935A374-D095-4041-8E49-8DCAFB393089}"/>
              </a:ext>
            </a:extLst>
          </p:cNvPr>
          <p:cNvSpPr txBox="1"/>
          <p:nvPr/>
        </p:nvSpPr>
        <p:spPr>
          <a:xfrm>
            <a:off x="4605" y="6211669"/>
            <a:ext cx="17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window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035682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07F71B0-9FA1-FE47-B1CB-387505F6A5BC}"/>
              </a:ext>
            </a:extLst>
          </p:cNvPr>
          <p:cNvSpPr/>
          <p:nvPr/>
        </p:nvSpPr>
        <p:spPr>
          <a:xfrm>
            <a:off x="583200" y="549000"/>
            <a:ext cx="111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70B362A9-84CF-DE48-AD65-AB70BF0AE929}"/>
              </a:ext>
            </a:extLst>
          </p:cNvPr>
          <p:cNvSpPr/>
          <p:nvPr/>
        </p:nvSpPr>
        <p:spPr>
          <a:xfrm>
            <a:off x="583200" y="9000"/>
            <a:ext cx="11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         BEE Manipulator v.0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96E406AD-5F68-A44F-8759-845611744B8E}"/>
              </a:ext>
            </a:extLst>
          </p:cNvPr>
          <p:cNvSpPr/>
          <p:nvPr/>
        </p:nvSpPr>
        <p:spPr>
          <a:xfrm>
            <a:off x="714726" y="9900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" action="ppaction://hlinkshowjump?jump=endshow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1B2D4BE-8A7B-C847-9EBF-B63D102A6356}"/>
              </a:ext>
            </a:extLst>
          </p:cNvPr>
          <p:cNvSpPr/>
          <p:nvPr/>
        </p:nvSpPr>
        <p:spPr>
          <a:xfrm>
            <a:off x="11203200" y="9000"/>
            <a:ext cx="54000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X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7DBC963-C152-8248-B708-E212F0AF060B}"/>
              </a:ext>
            </a:extLst>
          </p:cNvPr>
          <p:cNvSpPr/>
          <p:nvPr/>
        </p:nvSpPr>
        <p:spPr>
          <a:xfrm>
            <a:off x="1066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92778DB0-BC83-564A-8A10-F77C8A0649ED}"/>
              </a:ext>
            </a:extLst>
          </p:cNvPr>
          <p:cNvSpPr/>
          <p:nvPr/>
        </p:nvSpPr>
        <p:spPr>
          <a:xfrm>
            <a:off x="1012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75E6E9E8-596E-EA47-A68C-980D58426CBE}"/>
              </a:ext>
            </a:extLst>
          </p:cNvPr>
          <p:cNvSpPr/>
          <p:nvPr/>
        </p:nvSpPr>
        <p:spPr>
          <a:xfrm>
            <a:off x="10753200" y="9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xmlns="" id="{D70C15B1-C709-6B42-80BE-EEFB452F34BA}"/>
              </a:ext>
            </a:extLst>
          </p:cNvPr>
          <p:cNvCxnSpPr>
            <a:cxnSpLocks/>
          </p:cNvCxnSpPr>
          <p:nvPr/>
        </p:nvCxnSpPr>
        <p:spPr>
          <a:xfrm>
            <a:off x="10754813" y="15772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951EF0DF-897D-C748-AA2D-D66298AC9436}"/>
              </a:ext>
            </a:extLst>
          </p:cNvPr>
          <p:cNvSpPr/>
          <p:nvPr/>
        </p:nvSpPr>
        <p:spPr>
          <a:xfrm>
            <a:off x="583200" y="549000"/>
            <a:ext cx="1116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6B753A1E-D3E0-8B4D-A40C-07AA4A019294}"/>
              </a:ext>
            </a:extLst>
          </p:cNvPr>
          <p:cNvSpPr/>
          <p:nvPr/>
        </p:nvSpPr>
        <p:spPr>
          <a:xfrm>
            <a:off x="583200" y="549000"/>
            <a:ext cx="540000" cy="28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" name="Rettangolo 4">
            <a:hlinkClick r:id="rId2" action="ppaction://hlinksldjump"/>
            <a:extLst>
              <a:ext uri="{FF2B5EF4-FFF2-40B4-BE49-F238E27FC236}">
                <a16:creationId xmlns:a16="http://schemas.microsoft.com/office/drawing/2014/main" xmlns="" id="{4EF79BA3-7A14-4A42-AE46-87AA33E5B317}"/>
              </a:ext>
            </a:extLst>
          </p:cNvPr>
          <p:cNvSpPr/>
          <p:nvPr/>
        </p:nvSpPr>
        <p:spPr>
          <a:xfrm>
            <a:off x="1116000" y="547800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9" name="Rettangolo 8">
            <a:hlinkClick r:id="rId3" action="ppaction://hlinksldjump"/>
            <a:extLst>
              <a:ext uri="{FF2B5EF4-FFF2-40B4-BE49-F238E27FC236}">
                <a16:creationId xmlns:a16="http://schemas.microsoft.com/office/drawing/2014/main" xmlns="" id="{D6D11C55-87EC-B64A-968B-F535299FF184}"/>
              </a:ext>
            </a:extLst>
          </p:cNvPr>
          <p:cNvSpPr/>
          <p:nvPr/>
        </p:nvSpPr>
        <p:spPr>
          <a:xfrm>
            <a:off x="2051227" y="547800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35C6587C-11AF-7948-8934-E11D6095F6D0}"/>
              </a:ext>
            </a:extLst>
          </p:cNvPr>
          <p:cNvSpPr/>
          <p:nvPr/>
        </p:nvSpPr>
        <p:spPr>
          <a:xfrm>
            <a:off x="587665" y="841521"/>
            <a:ext cx="1440000" cy="11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Rettangolo 11">
            <a:hlinkClick r:id="rId4"/>
            <a:extLst>
              <a:ext uri="{FF2B5EF4-FFF2-40B4-BE49-F238E27FC236}">
                <a16:creationId xmlns:a16="http://schemas.microsoft.com/office/drawing/2014/main" xmlns="" id="{FEAF026F-7EEF-8045-AEC9-434AA64EDEE7}"/>
              </a:ext>
            </a:extLst>
          </p:cNvPr>
          <p:cNvSpPr/>
          <p:nvPr/>
        </p:nvSpPr>
        <p:spPr>
          <a:xfrm>
            <a:off x="583200" y="836060"/>
            <a:ext cx="14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Open P2 Dir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C7F01137-BB11-674F-B9BE-AE4749A8AC00}"/>
              </a:ext>
            </a:extLst>
          </p:cNvPr>
          <p:cNvSpPr/>
          <p:nvPr/>
        </p:nvSpPr>
        <p:spPr>
          <a:xfrm>
            <a:off x="583776" y="1118597"/>
            <a:ext cx="14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Open BEE Dir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1A33B72F-E4DF-A945-A64C-1002BCFEA9F2}"/>
              </a:ext>
            </a:extLst>
          </p:cNvPr>
          <p:cNvSpPr/>
          <p:nvPr/>
        </p:nvSpPr>
        <p:spPr>
          <a:xfrm>
            <a:off x="583770" y="1407776"/>
            <a:ext cx="14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Sync Games</a:t>
            </a:r>
          </a:p>
        </p:txBody>
      </p:sp>
      <p:sp>
        <p:nvSpPr>
          <p:cNvPr id="21" name="Rettangolo 20">
            <a:hlinkClick r:id="" action="ppaction://hlinkshowjump?jump=endshow"/>
            <a:extLst>
              <a:ext uri="{FF2B5EF4-FFF2-40B4-BE49-F238E27FC236}">
                <a16:creationId xmlns:a16="http://schemas.microsoft.com/office/drawing/2014/main" xmlns="" id="{E290AB43-8571-CC45-9233-71D8C598C56F}"/>
              </a:ext>
            </a:extLst>
          </p:cNvPr>
          <p:cNvSpPr/>
          <p:nvPr/>
        </p:nvSpPr>
        <p:spPr>
          <a:xfrm>
            <a:off x="583770" y="1696967"/>
            <a:ext cx="14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Quit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6935A374-D095-4041-8E49-8DCAFB393089}"/>
              </a:ext>
            </a:extLst>
          </p:cNvPr>
          <p:cNvSpPr txBox="1"/>
          <p:nvPr/>
        </p:nvSpPr>
        <p:spPr>
          <a:xfrm>
            <a:off x="107037" y="6389668"/>
            <a:ext cx="17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/>
              <a:t>File menu open</a:t>
            </a:r>
          </a:p>
        </p:txBody>
      </p:sp>
    </p:spTree>
    <p:extLst>
      <p:ext uri="{BB962C8B-B14F-4D97-AF65-F5344CB8AC3E}">
        <p14:creationId xmlns:p14="http://schemas.microsoft.com/office/powerpoint/2010/main" xmlns="" val="23233425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07F71B0-9FA1-FE47-B1CB-387505F6A5BC}"/>
              </a:ext>
            </a:extLst>
          </p:cNvPr>
          <p:cNvSpPr/>
          <p:nvPr/>
        </p:nvSpPr>
        <p:spPr>
          <a:xfrm>
            <a:off x="583200" y="549000"/>
            <a:ext cx="111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70B362A9-84CF-DE48-AD65-AB70BF0AE929}"/>
              </a:ext>
            </a:extLst>
          </p:cNvPr>
          <p:cNvSpPr/>
          <p:nvPr/>
        </p:nvSpPr>
        <p:spPr>
          <a:xfrm>
            <a:off x="583200" y="9000"/>
            <a:ext cx="11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         BEE Manipulator v.0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96E406AD-5F68-A44F-8759-845611744B8E}"/>
              </a:ext>
            </a:extLst>
          </p:cNvPr>
          <p:cNvSpPr/>
          <p:nvPr/>
        </p:nvSpPr>
        <p:spPr>
          <a:xfrm>
            <a:off x="714726" y="9900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" action="ppaction://hlinkshowjump?jump=endshow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1B2D4BE-8A7B-C847-9EBF-B63D102A6356}"/>
              </a:ext>
            </a:extLst>
          </p:cNvPr>
          <p:cNvSpPr/>
          <p:nvPr/>
        </p:nvSpPr>
        <p:spPr>
          <a:xfrm>
            <a:off x="11203200" y="9000"/>
            <a:ext cx="54000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X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7DBC963-C152-8248-B708-E212F0AF060B}"/>
              </a:ext>
            </a:extLst>
          </p:cNvPr>
          <p:cNvSpPr/>
          <p:nvPr/>
        </p:nvSpPr>
        <p:spPr>
          <a:xfrm>
            <a:off x="1066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92778DB0-BC83-564A-8A10-F77C8A0649ED}"/>
              </a:ext>
            </a:extLst>
          </p:cNvPr>
          <p:cNvSpPr/>
          <p:nvPr/>
        </p:nvSpPr>
        <p:spPr>
          <a:xfrm>
            <a:off x="1012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75E6E9E8-596E-EA47-A68C-980D58426CBE}"/>
              </a:ext>
            </a:extLst>
          </p:cNvPr>
          <p:cNvSpPr/>
          <p:nvPr/>
        </p:nvSpPr>
        <p:spPr>
          <a:xfrm>
            <a:off x="10753200" y="9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xmlns="" id="{D70C15B1-C709-6B42-80BE-EEFB452F34BA}"/>
              </a:ext>
            </a:extLst>
          </p:cNvPr>
          <p:cNvCxnSpPr>
            <a:cxnSpLocks/>
          </p:cNvCxnSpPr>
          <p:nvPr/>
        </p:nvCxnSpPr>
        <p:spPr>
          <a:xfrm>
            <a:off x="10754813" y="15772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951EF0DF-897D-C748-AA2D-D66298AC9436}"/>
              </a:ext>
            </a:extLst>
          </p:cNvPr>
          <p:cNvSpPr/>
          <p:nvPr/>
        </p:nvSpPr>
        <p:spPr>
          <a:xfrm>
            <a:off x="583200" y="549000"/>
            <a:ext cx="1116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Rettangolo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6B753A1E-D3E0-8B4D-A40C-07AA4A019294}"/>
              </a:ext>
            </a:extLst>
          </p:cNvPr>
          <p:cNvSpPr/>
          <p:nvPr/>
        </p:nvSpPr>
        <p:spPr>
          <a:xfrm>
            <a:off x="583200" y="549000"/>
            <a:ext cx="5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4EF79BA3-7A14-4A42-AE46-87AA33E5B317}"/>
              </a:ext>
            </a:extLst>
          </p:cNvPr>
          <p:cNvSpPr/>
          <p:nvPr/>
        </p:nvSpPr>
        <p:spPr>
          <a:xfrm>
            <a:off x="1116000" y="547800"/>
            <a:ext cx="936000" cy="28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9" name="Rettangolo 8">
            <a:hlinkClick r:id="rId3" action="ppaction://hlinksldjump"/>
            <a:extLst>
              <a:ext uri="{FF2B5EF4-FFF2-40B4-BE49-F238E27FC236}">
                <a16:creationId xmlns:a16="http://schemas.microsoft.com/office/drawing/2014/main" xmlns="" id="{D6D11C55-87EC-B64A-968B-F535299FF184}"/>
              </a:ext>
            </a:extLst>
          </p:cNvPr>
          <p:cNvSpPr/>
          <p:nvPr/>
        </p:nvSpPr>
        <p:spPr>
          <a:xfrm>
            <a:off x="2051227" y="547800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35C6587C-11AF-7948-8934-E11D6095F6D0}"/>
              </a:ext>
            </a:extLst>
          </p:cNvPr>
          <p:cNvSpPr/>
          <p:nvPr/>
        </p:nvSpPr>
        <p:spPr>
          <a:xfrm>
            <a:off x="587665" y="841521"/>
            <a:ext cx="1800000" cy="266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FEAF026F-7EEF-8045-AEC9-434AA64EDEE7}"/>
              </a:ext>
            </a:extLst>
          </p:cNvPr>
          <p:cNvSpPr/>
          <p:nvPr/>
        </p:nvSpPr>
        <p:spPr>
          <a:xfrm>
            <a:off x="583200" y="836060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Reload Configs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C7F01137-BB11-674F-B9BE-AE4749A8AC00}"/>
              </a:ext>
            </a:extLst>
          </p:cNvPr>
          <p:cNvSpPr/>
          <p:nvPr/>
        </p:nvSpPr>
        <p:spPr>
          <a:xfrm>
            <a:off x="583776" y="1118597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Setting</a:t>
            </a:r>
            <a:r>
              <a:rPr lang="it-IT" dirty="0" smtClean="0">
                <a:solidFill>
                  <a:schemeClr val="tx1"/>
                </a:solidFill>
              </a:rPr>
              <a:t>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1A33B72F-E4DF-A945-A64C-1002BCFEA9F2}"/>
              </a:ext>
            </a:extLst>
          </p:cNvPr>
          <p:cNvSpPr/>
          <p:nvPr/>
        </p:nvSpPr>
        <p:spPr>
          <a:xfrm>
            <a:off x="583770" y="1403346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Manage Games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xmlns="" id="{E290AB43-8571-CC45-9233-71D8C598C56F}"/>
              </a:ext>
            </a:extLst>
          </p:cNvPr>
          <p:cNvSpPr/>
          <p:nvPr/>
        </p:nvSpPr>
        <p:spPr>
          <a:xfrm>
            <a:off x="583770" y="1692537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Manage BEEs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6935A374-D095-4041-8E49-8DCAFB393089}"/>
              </a:ext>
            </a:extLst>
          </p:cNvPr>
          <p:cNvSpPr txBox="1"/>
          <p:nvPr/>
        </p:nvSpPr>
        <p:spPr>
          <a:xfrm>
            <a:off x="4605" y="6211669"/>
            <a:ext cx="178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/>
              <a:t>Options menu open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xmlns="" id="{EE457660-486A-034F-8F58-242EB7BA6269}"/>
              </a:ext>
            </a:extLst>
          </p:cNvPr>
          <p:cNvSpPr/>
          <p:nvPr/>
        </p:nvSpPr>
        <p:spPr>
          <a:xfrm>
            <a:off x="585547" y="1982275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tx1"/>
                </a:solidFill>
              </a:rPr>
              <a:t>Manage Packages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B63626B0-D17F-624D-AD26-63634CD38C4A}"/>
              </a:ext>
            </a:extLst>
          </p:cNvPr>
          <p:cNvSpPr/>
          <p:nvPr/>
        </p:nvSpPr>
        <p:spPr>
          <a:xfrm>
            <a:off x="587322" y="2267578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Reload Packages</a:t>
            </a:r>
          </a:p>
        </p:txBody>
      </p:sp>
    </p:spTree>
    <p:extLst>
      <p:ext uri="{BB962C8B-B14F-4D97-AF65-F5344CB8AC3E}">
        <p14:creationId xmlns:p14="http://schemas.microsoft.com/office/powerpoint/2010/main" xmlns="" val="392408842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07F71B0-9FA1-FE47-B1CB-387505F6A5BC}"/>
              </a:ext>
            </a:extLst>
          </p:cNvPr>
          <p:cNvSpPr/>
          <p:nvPr/>
        </p:nvSpPr>
        <p:spPr>
          <a:xfrm>
            <a:off x="583200" y="549000"/>
            <a:ext cx="111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70B362A9-84CF-DE48-AD65-AB70BF0AE929}"/>
              </a:ext>
            </a:extLst>
          </p:cNvPr>
          <p:cNvSpPr/>
          <p:nvPr/>
        </p:nvSpPr>
        <p:spPr>
          <a:xfrm>
            <a:off x="583200" y="9000"/>
            <a:ext cx="11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         BEE Manipulator v.0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96E406AD-5F68-A44F-8759-845611744B8E}"/>
              </a:ext>
            </a:extLst>
          </p:cNvPr>
          <p:cNvSpPr/>
          <p:nvPr/>
        </p:nvSpPr>
        <p:spPr>
          <a:xfrm>
            <a:off x="714726" y="9900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" action="ppaction://hlinkshowjump?jump=endshow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1B2D4BE-8A7B-C847-9EBF-B63D102A6356}"/>
              </a:ext>
            </a:extLst>
          </p:cNvPr>
          <p:cNvSpPr/>
          <p:nvPr/>
        </p:nvSpPr>
        <p:spPr>
          <a:xfrm>
            <a:off x="11203200" y="9000"/>
            <a:ext cx="54000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X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7DBC963-C152-8248-B708-E212F0AF060B}"/>
              </a:ext>
            </a:extLst>
          </p:cNvPr>
          <p:cNvSpPr/>
          <p:nvPr/>
        </p:nvSpPr>
        <p:spPr>
          <a:xfrm>
            <a:off x="1066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92778DB0-BC83-564A-8A10-F77C8A0649ED}"/>
              </a:ext>
            </a:extLst>
          </p:cNvPr>
          <p:cNvSpPr/>
          <p:nvPr/>
        </p:nvSpPr>
        <p:spPr>
          <a:xfrm>
            <a:off x="1012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75E6E9E8-596E-EA47-A68C-980D58426CBE}"/>
              </a:ext>
            </a:extLst>
          </p:cNvPr>
          <p:cNvSpPr/>
          <p:nvPr/>
        </p:nvSpPr>
        <p:spPr>
          <a:xfrm>
            <a:off x="10753200" y="9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xmlns="" id="{D70C15B1-C709-6B42-80BE-EEFB452F34BA}"/>
              </a:ext>
            </a:extLst>
          </p:cNvPr>
          <p:cNvCxnSpPr>
            <a:cxnSpLocks/>
          </p:cNvCxnSpPr>
          <p:nvPr/>
        </p:nvCxnSpPr>
        <p:spPr>
          <a:xfrm>
            <a:off x="10754813" y="15772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951EF0DF-897D-C748-AA2D-D66298AC9436}"/>
              </a:ext>
            </a:extLst>
          </p:cNvPr>
          <p:cNvSpPr/>
          <p:nvPr/>
        </p:nvSpPr>
        <p:spPr>
          <a:xfrm>
            <a:off x="583200" y="549000"/>
            <a:ext cx="1116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Rettangolo 2">
            <a:hlinkClick r:id="rId2" action="ppaction://hlinksldjump"/>
            <a:extLst>
              <a:ext uri="{FF2B5EF4-FFF2-40B4-BE49-F238E27FC236}">
                <a16:creationId xmlns:a16="http://schemas.microsoft.com/office/drawing/2014/main" xmlns="" id="{6B753A1E-D3E0-8B4D-A40C-07AA4A019294}"/>
              </a:ext>
            </a:extLst>
          </p:cNvPr>
          <p:cNvSpPr/>
          <p:nvPr/>
        </p:nvSpPr>
        <p:spPr>
          <a:xfrm>
            <a:off x="583200" y="549000"/>
            <a:ext cx="5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" name="Rettangolo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4EF79BA3-7A14-4A42-AE46-87AA33E5B317}"/>
              </a:ext>
            </a:extLst>
          </p:cNvPr>
          <p:cNvSpPr/>
          <p:nvPr/>
        </p:nvSpPr>
        <p:spPr>
          <a:xfrm>
            <a:off x="1116000" y="547800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D6D11C55-87EC-B64A-968B-F535299FF184}"/>
              </a:ext>
            </a:extLst>
          </p:cNvPr>
          <p:cNvSpPr/>
          <p:nvPr/>
        </p:nvSpPr>
        <p:spPr>
          <a:xfrm>
            <a:off x="2051227" y="547800"/>
            <a:ext cx="648000" cy="288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35C6587C-11AF-7948-8934-E11D6095F6D0}"/>
              </a:ext>
            </a:extLst>
          </p:cNvPr>
          <p:cNvSpPr/>
          <p:nvPr/>
        </p:nvSpPr>
        <p:spPr>
          <a:xfrm>
            <a:off x="587665" y="841521"/>
            <a:ext cx="1800000" cy="1713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Rettangolo 11">
            <a:hlinkClick r:id="rId4" action="ppaction://hlinksldjump"/>
            <a:extLst>
              <a:ext uri="{FF2B5EF4-FFF2-40B4-BE49-F238E27FC236}">
                <a16:creationId xmlns:a16="http://schemas.microsoft.com/office/drawing/2014/main" xmlns="" id="{FEAF026F-7EEF-8045-AEC9-434AA64EDEE7}"/>
              </a:ext>
            </a:extLst>
          </p:cNvPr>
          <p:cNvSpPr/>
          <p:nvPr/>
        </p:nvSpPr>
        <p:spPr>
          <a:xfrm>
            <a:off x="583200" y="836060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About..</a:t>
            </a:r>
          </a:p>
        </p:txBody>
      </p:sp>
      <p:sp>
        <p:nvSpPr>
          <p:cNvPr id="14" name="Rettangolo 13">
            <a:hlinkClick r:id="rId5" action="ppaction://hlinksldjump"/>
            <a:extLst>
              <a:ext uri="{FF2B5EF4-FFF2-40B4-BE49-F238E27FC236}">
                <a16:creationId xmlns:a16="http://schemas.microsoft.com/office/drawing/2014/main" xmlns="" id="{C7F01137-BB11-674F-B9BE-AE4749A8AC00}"/>
              </a:ext>
            </a:extLst>
          </p:cNvPr>
          <p:cNvSpPr/>
          <p:nvPr/>
        </p:nvSpPr>
        <p:spPr>
          <a:xfrm>
            <a:off x="583776" y="1118597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Check Updates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1A33B72F-E4DF-A945-A64C-1002BCFEA9F2}"/>
              </a:ext>
            </a:extLst>
          </p:cNvPr>
          <p:cNvSpPr/>
          <p:nvPr/>
        </p:nvSpPr>
        <p:spPr>
          <a:xfrm>
            <a:off x="583770" y="1403346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Offline wiki</a:t>
            </a:r>
          </a:p>
        </p:txBody>
      </p:sp>
      <p:sp>
        <p:nvSpPr>
          <p:cNvPr id="21" name="Rettangolo 20">
            <a:hlinkClick r:id="rId6"/>
            <a:extLst>
              <a:ext uri="{FF2B5EF4-FFF2-40B4-BE49-F238E27FC236}">
                <a16:creationId xmlns:a16="http://schemas.microsoft.com/office/drawing/2014/main" xmlns="" id="{E290AB43-8571-CC45-9233-71D8C598C56F}"/>
              </a:ext>
            </a:extLst>
          </p:cNvPr>
          <p:cNvSpPr/>
          <p:nvPr/>
        </p:nvSpPr>
        <p:spPr>
          <a:xfrm>
            <a:off x="583770" y="1692537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Online wiki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6935A374-D095-4041-8E49-8DCAFB393089}"/>
              </a:ext>
            </a:extLst>
          </p:cNvPr>
          <p:cNvSpPr txBox="1"/>
          <p:nvPr/>
        </p:nvSpPr>
        <p:spPr>
          <a:xfrm>
            <a:off x="4605" y="6211669"/>
            <a:ext cx="178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Help menu open</a:t>
            </a:r>
          </a:p>
        </p:txBody>
      </p:sp>
      <p:sp>
        <p:nvSpPr>
          <p:cNvPr id="17" name="Rettangolo 16">
            <a:hlinkClick r:id="rId7"/>
            <a:extLst>
              <a:ext uri="{FF2B5EF4-FFF2-40B4-BE49-F238E27FC236}">
                <a16:creationId xmlns:a16="http://schemas.microsoft.com/office/drawing/2014/main" xmlns="" id="{EE457660-486A-034F-8F58-242EB7BA6269}"/>
              </a:ext>
            </a:extLst>
          </p:cNvPr>
          <p:cNvSpPr/>
          <p:nvPr/>
        </p:nvSpPr>
        <p:spPr>
          <a:xfrm>
            <a:off x="585547" y="1982275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18" name="Rettangolo 17">
            <a:hlinkClick r:id="rId8"/>
            <a:extLst>
              <a:ext uri="{FF2B5EF4-FFF2-40B4-BE49-F238E27FC236}">
                <a16:creationId xmlns:a16="http://schemas.microsoft.com/office/drawing/2014/main" xmlns="" id="{B63626B0-D17F-624D-AD26-63634CD38C4A}"/>
              </a:ext>
            </a:extLst>
          </p:cNvPr>
          <p:cNvSpPr/>
          <p:nvPr/>
        </p:nvSpPr>
        <p:spPr>
          <a:xfrm>
            <a:off x="587322" y="2267578"/>
            <a:ext cx="18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xmlns="" val="22830961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07F71B0-9FA1-FE47-B1CB-387505F6A5BC}"/>
              </a:ext>
            </a:extLst>
          </p:cNvPr>
          <p:cNvSpPr/>
          <p:nvPr/>
        </p:nvSpPr>
        <p:spPr>
          <a:xfrm>
            <a:off x="583200" y="549000"/>
            <a:ext cx="111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70B362A9-84CF-DE48-AD65-AB70BF0AE929}"/>
              </a:ext>
            </a:extLst>
          </p:cNvPr>
          <p:cNvSpPr/>
          <p:nvPr/>
        </p:nvSpPr>
        <p:spPr>
          <a:xfrm>
            <a:off x="583200" y="9000"/>
            <a:ext cx="11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         BEE Manipulator v.0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96E406AD-5F68-A44F-8759-845611744B8E}"/>
              </a:ext>
            </a:extLst>
          </p:cNvPr>
          <p:cNvSpPr/>
          <p:nvPr/>
        </p:nvSpPr>
        <p:spPr>
          <a:xfrm>
            <a:off x="714726" y="9900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" action="ppaction://hlinkshowjump?jump=endshow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1B2D4BE-8A7B-C847-9EBF-B63D102A6356}"/>
              </a:ext>
            </a:extLst>
          </p:cNvPr>
          <p:cNvSpPr/>
          <p:nvPr/>
        </p:nvSpPr>
        <p:spPr>
          <a:xfrm>
            <a:off x="11203200" y="9000"/>
            <a:ext cx="54000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X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7DBC963-C152-8248-B708-E212F0AF060B}"/>
              </a:ext>
            </a:extLst>
          </p:cNvPr>
          <p:cNvSpPr/>
          <p:nvPr/>
        </p:nvSpPr>
        <p:spPr>
          <a:xfrm>
            <a:off x="1066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92778DB0-BC83-564A-8A10-F77C8A0649ED}"/>
              </a:ext>
            </a:extLst>
          </p:cNvPr>
          <p:cNvSpPr/>
          <p:nvPr/>
        </p:nvSpPr>
        <p:spPr>
          <a:xfrm>
            <a:off x="1012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75E6E9E8-596E-EA47-A68C-980D58426CBE}"/>
              </a:ext>
            </a:extLst>
          </p:cNvPr>
          <p:cNvSpPr/>
          <p:nvPr/>
        </p:nvSpPr>
        <p:spPr>
          <a:xfrm>
            <a:off x="10753200" y="9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xmlns="" id="{D70C15B1-C709-6B42-80BE-EEFB452F34BA}"/>
              </a:ext>
            </a:extLst>
          </p:cNvPr>
          <p:cNvCxnSpPr>
            <a:cxnSpLocks/>
          </p:cNvCxnSpPr>
          <p:nvPr/>
        </p:nvCxnSpPr>
        <p:spPr>
          <a:xfrm>
            <a:off x="10754813" y="15772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951EF0DF-897D-C748-AA2D-D66298AC9436}"/>
              </a:ext>
            </a:extLst>
          </p:cNvPr>
          <p:cNvSpPr/>
          <p:nvPr/>
        </p:nvSpPr>
        <p:spPr>
          <a:xfrm>
            <a:off x="583200" y="549000"/>
            <a:ext cx="1116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6B753A1E-D3E0-8B4D-A40C-07AA4A019294}"/>
              </a:ext>
            </a:extLst>
          </p:cNvPr>
          <p:cNvSpPr/>
          <p:nvPr/>
        </p:nvSpPr>
        <p:spPr>
          <a:xfrm>
            <a:off x="583200" y="549000"/>
            <a:ext cx="5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4EF79BA3-7A14-4A42-AE46-87AA33E5B317}"/>
              </a:ext>
            </a:extLst>
          </p:cNvPr>
          <p:cNvSpPr/>
          <p:nvPr/>
        </p:nvSpPr>
        <p:spPr>
          <a:xfrm>
            <a:off x="1116000" y="547800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D6D11C55-87EC-B64A-968B-F535299FF184}"/>
              </a:ext>
            </a:extLst>
          </p:cNvPr>
          <p:cNvSpPr/>
          <p:nvPr/>
        </p:nvSpPr>
        <p:spPr>
          <a:xfrm>
            <a:off x="2051227" y="547800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6935A374-D095-4041-8E49-8DCAFB393089}"/>
              </a:ext>
            </a:extLst>
          </p:cNvPr>
          <p:cNvSpPr txBox="1"/>
          <p:nvPr/>
        </p:nvSpPr>
        <p:spPr>
          <a:xfrm>
            <a:off x="4605" y="6211669"/>
            <a:ext cx="178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/>
              <a:t>about window open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E64A636F-C8B0-DF4A-9969-DF1AD5F9AE69}"/>
              </a:ext>
            </a:extLst>
          </p:cNvPr>
          <p:cNvSpPr/>
          <p:nvPr/>
        </p:nvSpPr>
        <p:spPr>
          <a:xfrm>
            <a:off x="4656000" y="2715135"/>
            <a:ext cx="432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BEE </a:t>
            </a:r>
            <a:r>
              <a:rPr lang="it-IT" dirty="0" err="1">
                <a:solidFill>
                  <a:schemeClr val="tx1"/>
                </a:solidFill>
              </a:rPr>
              <a:t>Manipulator</a:t>
            </a:r>
            <a:r>
              <a:rPr lang="it-IT" dirty="0">
                <a:solidFill>
                  <a:schemeClr val="tx1"/>
                </a:solidFill>
              </a:rPr>
              <a:t> v.0</a:t>
            </a:r>
          </a:p>
          <a:p>
            <a:r>
              <a:rPr lang="it-IT" dirty="0">
                <a:solidFill>
                  <a:schemeClr val="tx1"/>
                </a:solidFill>
              </a:rPr>
              <a:t>‘’</a:t>
            </a:r>
            <a:r>
              <a:rPr lang="it-IT" dirty="0" err="1">
                <a:solidFill>
                  <a:schemeClr val="tx1"/>
                </a:solidFill>
              </a:rPr>
              <a:t>Credits</a:t>
            </a:r>
            <a:r>
              <a:rPr lang="it-IT" dirty="0">
                <a:solidFill>
                  <a:schemeClr val="tx1"/>
                </a:solidFill>
              </a:rPr>
              <a:t>’’ : {</a:t>
            </a:r>
          </a:p>
          <a:p>
            <a:r>
              <a:rPr lang="it-IT" dirty="0">
                <a:solidFill>
                  <a:schemeClr val="tx1"/>
                </a:solidFill>
              </a:rPr>
              <a:t>‘’</a:t>
            </a:r>
            <a:r>
              <a:rPr lang="it-IT" dirty="0" err="1">
                <a:solidFill>
                  <a:schemeClr val="tx1"/>
                </a:solidFill>
              </a:rPr>
              <a:t>Main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Developer</a:t>
            </a:r>
            <a:r>
              <a:rPr lang="it-IT" dirty="0">
                <a:solidFill>
                  <a:schemeClr val="tx1"/>
                </a:solidFill>
              </a:rPr>
              <a:t>’’: ‘’ENDERZOMBI102’’,</a:t>
            </a:r>
          </a:p>
          <a:p>
            <a:r>
              <a:rPr lang="it-IT" dirty="0">
                <a:solidFill>
                  <a:schemeClr val="tx1"/>
                </a:solidFill>
              </a:rPr>
              <a:t>‘’UI </a:t>
            </a:r>
            <a:r>
              <a:rPr lang="it-IT" dirty="0" err="1">
                <a:solidFill>
                  <a:schemeClr val="tx1"/>
                </a:solidFill>
              </a:rPr>
              <a:t>Concept</a:t>
            </a:r>
            <a:r>
              <a:rPr lang="it-IT" dirty="0">
                <a:solidFill>
                  <a:schemeClr val="tx1"/>
                </a:solidFill>
              </a:rPr>
              <a:t>’’:  ‘’ENDERZOMBI102’’,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‘’</a:t>
            </a:r>
            <a:r>
              <a:rPr lang="it-IT" dirty="0" err="1">
                <a:solidFill>
                  <a:schemeClr val="tx1"/>
                </a:solidFill>
              </a:rPr>
              <a:t>Special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Thanks</a:t>
            </a:r>
            <a:r>
              <a:rPr lang="it-IT" dirty="0">
                <a:solidFill>
                  <a:schemeClr val="tx1"/>
                </a:solidFill>
              </a:rPr>
              <a:t>’’: [</a:t>
            </a:r>
          </a:p>
          <a:p>
            <a:r>
              <a:rPr lang="it-IT" dirty="0">
                <a:solidFill>
                  <a:schemeClr val="tx1"/>
                </a:solidFill>
              </a:rPr>
              <a:t>‘’Flash4433’’</a:t>
            </a:r>
          </a:p>
          <a:p>
            <a:r>
              <a:rPr lang="it-IT" sz="1400" dirty="0">
                <a:solidFill>
                  <a:schemeClr val="tx1"/>
                </a:solidFill>
              </a:rPr>
              <a:t>]}</a:t>
            </a:r>
          </a:p>
          <a:p>
            <a:r>
              <a:rPr lang="it-IT" sz="1400" dirty="0">
                <a:solidFill>
                  <a:schemeClr val="tx1"/>
                </a:solidFill>
              </a:rPr>
              <a:t>     </a:t>
            </a:r>
            <a:r>
              <a:rPr lang="it-IT" sz="1400" dirty="0" err="1">
                <a:solidFill>
                  <a:schemeClr val="tx1"/>
                </a:solidFill>
              </a:rPr>
              <a:t>Discord</a:t>
            </a:r>
            <a:r>
              <a:rPr lang="it-IT" sz="1400" dirty="0">
                <a:solidFill>
                  <a:schemeClr val="tx1"/>
                </a:solidFill>
              </a:rPr>
              <a:t>      </a:t>
            </a:r>
            <a:r>
              <a:rPr lang="it-IT" sz="1400" dirty="0" err="1">
                <a:solidFill>
                  <a:schemeClr val="tx1"/>
                </a:solidFill>
              </a:rPr>
              <a:t>Github</a:t>
            </a:r>
            <a:r>
              <a:rPr lang="it-IT" sz="1400" dirty="0">
                <a:solidFill>
                  <a:schemeClr val="tx1"/>
                </a:solidFill>
              </a:rPr>
              <a:t>       BEE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656E7E60-46E6-D240-8423-2E516371AED6}"/>
              </a:ext>
            </a:extLst>
          </p:cNvPr>
          <p:cNvSpPr/>
          <p:nvPr/>
        </p:nvSpPr>
        <p:spPr>
          <a:xfrm>
            <a:off x="4656000" y="2172270"/>
            <a:ext cx="432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       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About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BEE </a:t>
            </a:r>
            <a:r>
              <a:rPr lang="it-IT" dirty="0" err="1">
                <a:solidFill>
                  <a:schemeClr val="tx1"/>
                </a:solidFill>
              </a:rPr>
              <a:t>Manipulator</a:t>
            </a:r>
            <a:r>
              <a:rPr lang="it-IT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xmlns="" id="{E237F9EC-DD34-0A48-A257-B879C3866A43}"/>
              </a:ext>
            </a:extLst>
          </p:cNvPr>
          <p:cNvSpPr/>
          <p:nvPr/>
        </p:nvSpPr>
        <p:spPr>
          <a:xfrm>
            <a:off x="4730289" y="225000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hlinkClick r:id="" action="ppaction://hlinkshowjump?jump=firs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3FC01A42-C2D7-3445-98A1-FC09061BB15D}"/>
              </a:ext>
            </a:extLst>
          </p:cNvPr>
          <p:cNvSpPr/>
          <p:nvPr/>
        </p:nvSpPr>
        <p:spPr>
          <a:xfrm>
            <a:off x="8436000" y="2172270"/>
            <a:ext cx="54000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X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xmlns="" id="{5322A384-9080-FE40-8157-BB22D6A880D1}"/>
              </a:ext>
            </a:extLst>
          </p:cNvPr>
          <p:cNvSpPr/>
          <p:nvPr/>
        </p:nvSpPr>
        <p:spPr>
          <a:xfrm>
            <a:off x="4730289" y="4957985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xmlns="" id="{772AC8E2-607E-4D4E-9BCF-F1C49B61EE77}"/>
              </a:ext>
            </a:extLst>
          </p:cNvPr>
          <p:cNvSpPr/>
          <p:nvPr/>
        </p:nvSpPr>
        <p:spPr>
          <a:xfrm>
            <a:off x="5529481" y="4959765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xmlns="" id="{12EB98A0-3B1D-9A4F-AC15-063E9DF5C40F}"/>
              </a:ext>
            </a:extLst>
          </p:cNvPr>
          <p:cNvSpPr/>
          <p:nvPr/>
        </p:nvSpPr>
        <p:spPr>
          <a:xfrm>
            <a:off x="6302521" y="4957985"/>
            <a:ext cx="180000" cy="18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4010918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207F71B0-9FA1-FE47-B1CB-387505F6A5BC}"/>
              </a:ext>
            </a:extLst>
          </p:cNvPr>
          <p:cNvSpPr/>
          <p:nvPr/>
        </p:nvSpPr>
        <p:spPr>
          <a:xfrm>
            <a:off x="583200" y="549000"/>
            <a:ext cx="1116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70B362A9-84CF-DE48-AD65-AB70BF0AE929}"/>
              </a:ext>
            </a:extLst>
          </p:cNvPr>
          <p:cNvSpPr/>
          <p:nvPr/>
        </p:nvSpPr>
        <p:spPr>
          <a:xfrm>
            <a:off x="583200" y="9000"/>
            <a:ext cx="111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>
                <a:solidFill>
                  <a:schemeClr val="tx1"/>
                </a:solidFill>
              </a:rPr>
              <a:t>         BEE Manipulator v.0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96E406AD-5F68-A44F-8759-845611744B8E}"/>
              </a:ext>
            </a:extLst>
          </p:cNvPr>
          <p:cNvSpPr/>
          <p:nvPr/>
        </p:nvSpPr>
        <p:spPr>
          <a:xfrm>
            <a:off x="714726" y="9900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hlinkClick r:id="" action="ppaction://hlinkshowjump?jump=endshow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81B2D4BE-8A7B-C847-9EBF-B63D102A6356}"/>
              </a:ext>
            </a:extLst>
          </p:cNvPr>
          <p:cNvSpPr/>
          <p:nvPr/>
        </p:nvSpPr>
        <p:spPr>
          <a:xfrm>
            <a:off x="11203200" y="9000"/>
            <a:ext cx="54000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X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D7DBC963-C152-8248-B708-E212F0AF060B}"/>
              </a:ext>
            </a:extLst>
          </p:cNvPr>
          <p:cNvSpPr/>
          <p:nvPr/>
        </p:nvSpPr>
        <p:spPr>
          <a:xfrm>
            <a:off x="1066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92778DB0-BC83-564A-8A10-F77C8A0649ED}"/>
              </a:ext>
            </a:extLst>
          </p:cNvPr>
          <p:cNvSpPr/>
          <p:nvPr/>
        </p:nvSpPr>
        <p:spPr>
          <a:xfrm>
            <a:off x="10123200" y="9000"/>
            <a:ext cx="54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75E6E9E8-596E-EA47-A68C-980D58426CBE}"/>
              </a:ext>
            </a:extLst>
          </p:cNvPr>
          <p:cNvSpPr/>
          <p:nvPr/>
        </p:nvSpPr>
        <p:spPr>
          <a:xfrm>
            <a:off x="10753200" y="9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xmlns="" id="{D70C15B1-C709-6B42-80BE-EEFB452F34BA}"/>
              </a:ext>
            </a:extLst>
          </p:cNvPr>
          <p:cNvCxnSpPr>
            <a:cxnSpLocks/>
          </p:cNvCxnSpPr>
          <p:nvPr/>
        </p:nvCxnSpPr>
        <p:spPr>
          <a:xfrm>
            <a:off x="10754813" y="157726"/>
            <a:ext cx="3600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951EF0DF-897D-C748-AA2D-D66298AC9436}"/>
              </a:ext>
            </a:extLst>
          </p:cNvPr>
          <p:cNvSpPr/>
          <p:nvPr/>
        </p:nvSpPr>
        <p:spPr>
          <a:xfrm>
            <a:off x="583200" y="549000"/>
            <a:ext cx="1116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6B753A1E-D3E0-8B4D-A40C-07AA4A019294}"/>
              </a:ext>
            </a:extLst>
          </p:cNvPr>
          <p:cNvSpPr/>
          <p:nvPr/>
        </p:nvSpPr>
        <p:spPr>
          <a:xfrm>
            <a:off x="583200" y="549000"/>
            <a:ext cx="54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4EF79BA3-7A14-4A42-AE46-87AA33E5B317}"/>
              </a:ext>
            </a:extLst>
          </p:cNvPr>
          <p:cNvSpPr/>
          <p:nvPr/>
        </p:nvSpPr>
        <p:spPr>
          <a:xfrm>
            <a:off x="1116000" y="547800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xmlns="" id="{D6D11C55-87EC-B64A-968B-F535299FF184}"/>
              </a:ext>
            </a:extLst>
          </p:cNvPr>
          <p:cNvSpPr/>
          <p:nvPr/>
        </p:nvSpPr>
        <p:spPr>
          <a:xfrm>
            <a:off x="2051227" y="547800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6935A374-D095-4041-8E49-8DCAFB393089}"/>
              </a:ext>
            </a:extLst>
          </p:cNvPr>
          <p:cNvSpPr txBox="1"/>
          <p:nvPr/>
        </p:nvSpPr>
        <p:spPr>
          <a:xfrm>
            <a:off x="4605" y="6211669"/>
            <a:ext cx="178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 err="1" smtClean="0"/>
              <a:t>Updates</a:t>
            </a:r>
            <a:r>
              <a:rPr lang="it-IT" dirty="0" smtClean="0"/>
              <a:t> </a:t>
            </a:r>
            <a:r>
              <a:rPr lang="it-IT" dirty="0" err="1" smtClean="0"/>
              <a:t>win</a:t>
            </a:r>
            <a:r>
              <a:rPr lang="it-IT" dirty="0" err="1" smtClean="0"/>
              <a:t>dow</a:t>
            </a:r>
            <a:r>
              <a:rPr lang="it-IT" dirty="0" smtClean="0"/>
              <a:t> </a:t>
            </a:r>
            <a:r>
              <a:rPr lang="it-IT" dirty="0"/>
              <a:t>open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E64A636F-C8B0-DF4A-9969-DF1AD5F9AE69}"/>
              </a:ext>
            </a:extLst>
          </p:cNvPr>
          <p:cNvSpPr/>
          <p:nvPr/>
        </p:nvSpPr>
        <p:spPr>
          <a:xfrm>
            <a:off x="4656000" y="2715135"/>
            <a:ext cx="4320000" cy="86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Your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installation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of</a:t>
            </a:r>
            <a:r>
              <a:rPr lang="it-IT" dirty="0" smtClean="0">
                <a:solidFill>
                  <a:schemeClr val="tx1"/>
                </a:solidFill>
              </a:rPr>
              <a:t> BM </a:t>
            </a:r>
            <a:r>
              <a:rPr lang="it-IT" dirty="0" err="1" smtClean="0">
                <a:solidFill>
                  <a:schemeClr val="tx1"/>
                </a:solidFill>
              </a:rPr>
              <a:t>is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updated</a:t>
            </a:r>
            <a:r>
              <a:rPr lang="it-IT" dirty="0" smtClean="0">
                <a:solidFill>
                  <a:schemeClr val="tx1"/>
                </a:solidFill>
              </a:rPr>
              <a:t>!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656E7E60-46E6-D240-8423-2E516371AED6}"/>
              </a:ext>
            </a:extLst>
          </p:cNvPr>
          <p:cNvSpPr/>
          <p:nvPr/>
        </p:nvSpPr>
        <p:spPr>
          <a:xfrm>
            <a:off x="4656000" y="2172270"/>
            <a:ext cx="432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       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Updater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xmlns="" id="{E237F9EC-DD34-0A48-A257-B879C3866A43}"/>
              </a:ext>
            </a:extLst>
          </p:cNvPr>
          <p:cNvSpPr/>
          <p:nvPr/>
        </p:nvSpPr>
        <p:spPr>
          <a:xfrm>
            <a:off x="4730289" y="2250000"/>
            <a:ext cx="36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hlinkClick r:id="" action="ppaction://hlinkshowjump?jump=firs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xmlns="" id="{3FC01A42-C2D7-3445-98A1-FC09061BB15D}"/>
              </a:ext>
            </a:extLst>
          </p:cNvPr>
          <p:cNvSpPr/>
          <p:nvPr/>
        </p:nvSpPr>
        <p:spPr>
          <a:xfrm>
            <a:off x="8436000" y="2172270"/>
            <a:ext cx="540000" cy="54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4010918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</Words>
  <Application>Microsoft Office PowerPoint</Application>
  <PresentationFormat>Personalizzato</PresentationFormat>
  <Paragraphs>72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sconosciuto</dc:creator>
  <cp:lastModifiedBy>Michele Ottazzi</cp:lastModifiedBy>
  <cp:revision>15</cp:revision>
  <dcterms:created xsi:type="dcterms:W3CDTF">2020-01-13T07:39:29Z</dcterms:created>
  <dcterms:modified xsi:type="dcterms:W3CDTF">2020-01-18T11:35:07Z</dcterms:modified>
</cp:coreProperties>
</file>