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2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E9FF2-E47F-7B4C-BDCC-C028D00A5B55}" v="266" dt="2019-05-10T06:24:56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1"/>
    <p:restoredTop sz="73673" autoAdjust="0"/>
  </p:normalViewPr>
  <p:slideViewPr>
    <p:cSldViewPr snapToGrid="0" snapToObjects="1">
      <p:cViewPr>
        <p:scale>
          <a:sx n="100" d="100"/>
          <a:sy n="100" d="100"/>
        </p:scale>
        <p:origin x="3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拓巳 遠藤" userId="6fdeb32c-d5fc-4860-bf01-c7dfa84e8de1" providerId="ADAL" clId="{57090C18-60FC-4782-96D0-4BEEB6D42003}"/>
    <pc:docChg chg="modMainMaster">
      <pc:chgData name="拓巳 遠藤" userId="6fdeb32c-d5fc-4860-bf01-c7dfa84e8de1" providerId="ADAL" clId="{57090C18-60FC-4782-96D0-4BEEB6D42003}" dt="2019-05-09T10:29:58.899" v="1" actId="2085"/>
      <pc:docMkLst>
        <pc:docMk/>
      </pc:docMkLst>
      <pc:sldMasterChg chg="modSldLayout">
        <pc:chgData name="拓巳 遠藤" userId="6fdeb32c-d5fc-4860-bf01-c7dfa84e8de1" providerId="ADAL" clId="{57090C18-60FC-4782-96D0-4BEEB6D42003}" dt="2019-05-09T10:29:58.899" v="1" actId="2085"/>
        <pc:sldMasterMkLst>
          <pc:docMk/>
          <pc:sldMasterMk cId="4167026357" sldId="2147483648"/>
        </pc:sldMasterMkLst>
        <pc:sldLayoutChg chg="modSp">
          <pc:chgData name="拓巳 遠藤" userId="6fdeb32c-d5fc-4860-bf01-c7dfa84e8de1" providerId="ADAL" clId="{57090C18-60FC-4782-96D0-4BEEB6D42003}" dt="2019-05-09T10:29:52.617" v="0" actId="2085"/>
          <pc:sldLayoutMkLst>
            <pc:docMk/>
            <pc:sldMasterMk cId="4167026357" sldId="2147483648"/>
            <pc:sldLayoutMk cId="3696175770" sldId="2147483651"/>
          </pc:sldLayoutMkLst>
          <pc:spChg chg="mod">
            <ac:chgData name="拓巳 遠藤" userId="6fdeb32c-d5fc-4860-bf01-c7dfa84e8de1" providerId="ADAL" clId="{57090C18-60FC-4782-96D0-4BEEB6D42003}" dt="2019-05-09T10:29:52.617" v="0" actId="2085"/>
            <ac:spMkLst>
              <pc:docMk/>
              <pc:sldMasterMk cId="4167026357" sldId="2147483648"/>
              <pc:sldLayoutMk cId="3696175770" sldId="2147483651"/>
              <ac:spMk id="3" creationId="{C3DD9629-97E2-2A46-A97D-613C2F9021BC}"/>
            </ac:spMkLst>
          </pc:spChg>
        </pc:sldLayoutChg>
        <pc:sldLayoutChg chg="modSp">
          <pc:chgData name="拓巳 遠藤" userId="6fdeb32c-d5fc-4860-bf01-c7dfa84e8de1" providerId="ADAL" clId="{57090C18-60FC-4782-96D0-4BEEB6D42003}" dt="2019-05-09T10:29:58.899" v="1" actId="2085"/>
          <pc:sldLayoutMkLst>
            <pc:docMk/>
            <pc:sldMasterMk cId="4167026357" sldId="2147483648"/>
            <pc:sldLayoutMk cId="2287894172" sldId="2147483652"/>
          </pc:sldLayoutMkLst>
          <pc:spChg chg="mod">
            <ac:chgData name="拓巳 遠藤" userId="6fdeb32c-d5fc-4860-bf01-c7dfa84e8de1" providerId="ADAL" clId="{57090C18-60FC-4782-96D0-4BEEB6D42003}" dt="2019-05-09T10:29:58.899" v="1" actId="2085"/>
            <ac:spMkLst>
              <pc:docMk/>
              <pc:sldMasterMk cId="4167026357" sldId="2147483648"/>
              <pc:sldLayoutMk cId="2287894172" sldId="2147483652"/>
              <ac:spMk id="3" creationId="{C3DD9629-97E2-2A46-A97D-613C2F9021BC}"/>
            </ac:spMkLst>
          </pc:spChg>
        </pc:sldLayoutChg>
      </pc:sldMasterChg>
    </pc:docChg>
  </pc:docChgLst>
  <pc:docChgLst>
    <pc:chgData name="遠藤 拓巳" userId="6fdeb32c-d5fc-4860-bf01-c7dfa84e8de1" providerId="ADAL" clId="{FCAE9FF2-E47F-7B4C-BDCC-C028D00A5B55}"/>
    <pc:docChg chg="undo redo custSel addSld delSld modSld modMainMaster">
      <pc:chgData name="遠藤 拓巳" userId="6fdeb32c-d5fc-4860-bf01-c7dfa84e8de1" providerId="ADAL" clId="{FCAE9FF2-E47F-7B4C-BDCC-C028D00A5B55}" dt="2019-05-10T06:25:22.071" v="1009" actId="2696"/>
      <pc:docMkLst>
        <pc:docMk/>
      </pc:docMkLst>
      <pc:sldChg chg="addSp delSp modSp add del">
        <pc:chgData name="遠藤 拓巳" userId="6fdeb32c-d5fc-4860-bf01-c7dfa84e8de1" providerId="ADAL" clId="{FCAE9FF2-E47F-7B4C-BDCC-C028D00A5B55}" dt="2019-05-09T23:01:05.587" v="945"/>
        <pc:sldMkLst>
          <pc:docMk/>
          <pc:sldMk cId="692342745" sldId="256"/>
        </pc:sldMkLst>
        <pc:spChg chg="mod">
          <ac:chgData name="遠藤 拓巳" userId="6fdeb32c-d5fc-4860-bf01-c7dfa84e8de1" providerId="ADAL" clId="{FCAE9FF2-E47F-7B4C-BDCC-C028D00A5B55}" dt="2019-05-09T23:01:05.587" v="945"/>
          <ac:spMkLst>
            <pc:docMk/>
            <pc:sldMk cId="692342745" sldId="256"/>
            <ac:spMk id="3" creationId="{E13C2841-7741-5948-9049-F69EC347BC08}"/>
          </ac:spMkLst>
        </pc:spChg>
        <pc:picChg chg="add del mod">
          <ac:chgData name="遠藤 拓巳" userId="6fdeb32c-d5fc-4860-bf01-c7dfa84e8de1" providerId="ADAL" clId="{FCAE9FF2-E47F-7B4C-BDCC-C028D00A5B55}" dt="2019-05-09T23:01:05.432" v="943"/>
          <ac:picMkLst>
            <pc:docMk/>
            <pc:sldMk cId="692342745" sldId="256"/>
            <ac:picMk id="5" creationId="{8CDE10AF-0D3E-0246-B25A-2D23134EF972}"/>
          </ac:picMkLst>
        </pc:picChg>
      </pc:sldChg>
      <pc:sldChg chg="del">
        <pc:chgData name="遠藤 拓巳" userId="6fdeb32c-d5fc-4860-bf01-c7dfa84e8de1" providerId="ADAL" clId="{FCAE9FF2-E47F-7B4C-BDCC-C028D00A5B55}" dt="2019-05-09T22:55:40.106" v="868" actId="2696"/>
        <pc:sldMkLst>
          <pc:docMk/>
          <pc:sldMk cId="1037638627" sldId="256"/>
        </pc:sldMkLst>
      </pc:sldChg>
      <pc:sldChg chg="addSp delSp modSp add del">
        <pc:chgData name="遠藤 拓巳" userId="6fdeb32c-d5fc-4860-bf01-c7dfa84e8de1" providerId="ADAL" clId="{FCAE9FF2-E47F-7B4C-BDCC-C028D00A5B55}" dt="2019-05-09T23:03:14.931" v="973"/>
        <pc:sldMkLst>
          <pc:docMk/>
          <pc:sldMk cId="1688332859" sldId="256"/>
        </pc:sldMkLst>
        <pc:spChg chg="add del">
          <ac:chgData name="遠藤 拓巳" userId="6fdeb32c-d5fc-4860-bf01-c7dfa84e8de1" providerId="ADAL" clId="{FCAE9FF2-E47F-7B4C-BDCC-C028D00A5B55}" dt="2019-05-09T23:03:13.189" v="970" actId="931"/>
          <ac:spMkLst>
            <pc:docMk/>
            <pc:sldMk cId="1688332859" sldId="256"/>
            <ac:spMk id="2" creationId="{A7319627-421B-D542-8DA2-750768DEB218}"/>
          </ac:spMkLst>
        </pc:spChg>
        <pc:spChg chg="mod">
          <ac:chgData name="遠藤 拓巳" userId="6fdeb32c-d5fc-4860-bf01-c7dfa84e8de1" providerId="ADAL" clId="{FCAE9FF2-E47F-7B4C-BDCC-C028D00A5B55}" dt="2019-05-09T23:03:13.980" v="971" actId="1076"/>
          <ac:spMkLst>
            <pc:docMk/>
            <pc:sldMk cId="1688332859" sldId="256"/>
            <ac:spMk id="3" creationId="{4105AA01-EEF9-5849-8F4B-814CFEE8C133}"/>
          </ac:spMkLst>
        </pc:spChg>
        <pc:spChg chg="mod">
          <ac:chgData name="遠藤 拓巳" userId="6fdeb32c-d5fc-4860-bf01-c7dfa84e8de1" providerId="ADAL" clId="{FCAE9FF2-E47F-7B4C-BDCC-C028D00A5B55}" dt="2019-05-09T23:03:14.931" v="973"/>
          <ac:spMkLst>
            <pc:docMk/>
            <pc:sldMk cId="1688332859" sldId="256"/>
            <ac:spMk id="4" creationId="{C59046E2-F38E-4446-B674-FECD3A9A0186}"/>
          </ac:spMkLst>
        </pc:spChg>
        <pc:picChg chg="add del mod">
          <ac:chgData name="遠藤 拓巳" userId="6fdeb32c-d5fc-4860-bf01-c7dfa84e8de1" providerId="ADAL" clId="{FCAE9FF2-E47F-7B4C-BDCC-C028D00A5B55}" dt="2019-05-09T23:03:13.189" v="970" actId="931"/>
          <ac:picMkLst>
            <pc:docMk/>
            <pc:sldMk cId="1688332859" sldId="256"/>
            <ac:picMk id="6" creationId="{234010CC-F6BA-8D41-A943-FCF6361FA6F9}"/>
          </ac:picMkLst>
        </pc:picChg>
      </pc:sldChg>
      <pc:sldChg chg="modSp add del">
        <pc:chgData name="遠藤 拓巳" userId="6fdeb32c-d5fc-4860-bf01-c7dfa84e8de1" providerId="ADAL" clId="{FCAE9FF2-E47F-7B4C-BDCC-C028D00A5B55}" dt="2019-05-09T23:01:55.812" v="955"/>
        <pc:sldMkLst>
          <pc:docMk/>
          <pc:sldMk cId="2464311984" sldId="256"/>
        </pc:sldMkLst>
        <pc:spChg chg="mod">
          <ac:chgData name="遠藤 拓巳" userId="6fdeb32c-d5fc-4860-bf01-c7dfa84e8de1" providerId="ADAL" clId="{FCAE9FF2-E47F-7B4C-BDCC-C028D00A5B55}" dt="2019-05-09T23:01:55.812" v="955"/>
          <ac:spMkLst>
            <pc:docMk/>
            <pc:sldMk cId="2464311984" sldId="256"/>
            <ac:spMk id="3" creationId="{3B4AF2DC-735B-C240-8752-14C5D5193961}"/>
          </ac:spMkLst>
        </pc:spChg>
      </pc:sldChg>
      <pc:sldChg chg="modSp add del modNotesTx">
        <pc:chgData name="遠藤 拓巳" userId="6fdeb32c-d5fc-4860-bf01-c7dfa84e8de1" providerId="ADAL" clId="{FCAE9FF2-E47F-7B4C-BDCC-C028D00A5B55}" dt="2019-05-10T06:25:22.071" v="1009" actId="2696"/>
        <pc:sldMkLst>
          <pc:docMk/>
          <pc:sldMk cId="2673503052" sldId="256"/>
        </pc:sldMkLst>
        <pc:spChg chg="mod">
          <ac:chgData name="遠藤 拓巳" userId="6fdeb32c-d5fc-4860-bf01-c7dfa84e8de1" providerId="ADAL" clId="{FCAE9FF2-E47F-7B4C-BDCC-C028D00A5B55}" dt="2019-05-10T06:25:07.623" v="1000" actId="20577"/>
          <ac:spMkLst>
            <pc:docMk/>
            <pc:sldMk cId="2673503052" sldId="256"/>
            <ac:spMk id="2" creationId="{9A0902F4-0E21-114C-9C14-0F59F66B6A85}"/>
          </ac:spMkLst>
        </pc:spChg>
        <pc:spChg chg="mod">
          <ac:chgData name="遠藤 拓巳" userId="6fdeb32c-d5fc-4860-bf01-c7dfa84e8de1" providerId="ADAL" clId="{FCAE9FF2-E47F-7B4C-BDCC-C028D00A5B55}" dt="2019-05-10T06:25:13.065" v="1008" actId="20577"/>
          <ac:spMkLst>
            <pc:docMk/>
            <pc:sldMk cId="2673503052" sldId="256"/>
            <ac:spMk id="3" creationId="{DE038AC2-3C8C-0547-A8DD-F4DE461EAEEC}"/>
          </ac:spMkLst>
        </pc:spChg>
      </pc:sldChg>
      <pc:sldChg chg="addSp delSp modSp add del">
        <pc:chgData name="遠藤 拓巳" userId="6fdeb32c-d5fc-4860-bf01-c7dfa84e8de1" providerId="ADAL" clId="{FCAE9FF2-E47F-7B4C-BDCC-C028D00A5B55}" dt="2019-05-09T23:02:13.140" v="961"/>
        <pc:sldMkLst>
          <pc:docMk/>
          <pc:sldMk cId="2871241548" sldId="256"/>
        </pc:sldMkLst>
        <pc:spChg chg="mod">
          <ac:chgData name="遠藤 拓巳" userId="6fdeb32c-d5fc-4860-bf01-c7dfa84e8de1" providerId="ADAL" clId="{FCAE9FF2-E47F-7B4C-BDCC-C028D00A5B55}" dt="2019-05-09T23:02:13.140" v="961"/>
          <ac:spMkLst>
            <pc:docMk/>
            <pc:sldMk cId="2871241548" sldId="256"/>
            <ac:spMk id="3" creationId="{C71D580A-899D-E74B-92CF-3C26D6F1A898}"/>
          </ac:spMkLst>
        </pc:spChg>
        <pc:spChg chg="add del">
          <ac:chgData name="遠藤 拓巳" userId="6fdeb32c-d5fc-4860-bf01-c7dfa84e8de1" providerId="ADAL" clId="{FCAE9FF2-E47F-7B4C-BDCC-C028D00A5B55}" dt="2019-05-09T23:02:10.776" v="959" actId="931"/>
          <ac:spMkLst>
            <pc:docMk/>
            <pc:sldMk cId="2871241548" sldId="256"/>
            <ac:spMk id="4" creationId="{C46B3A20-BABA-7F4B-95E8-391C867727BC}"/>
          </ac:spMkLst>
        </pc:spChg>
        <pc:picChg chg="add del mod">
          <ac:chgData name="遠藤 拓巳" userId="6fdeb32c-d5fc-4860-bf01-c7dfa84e8de1" providerId="ADAL" clId="{FCAE9FF2-E47F-7B4C-BDCC-C028D00A5B55}" dt="2019-05-09T23:02:10.776" v="959" actId="931"/>
          <ac:picMkLst>
            <pc:docMk/>
            <pc:sldMk cId="2871241548" sldId="256"/>
            <ac:picMk id="6" creationId="{F5B76A2B-F80C-2043-BF6F-87E11263205C}"/>
          </ac:picMkLst>
        </pc:picChg>
      </pc:sldChg>
      <pc:sldChg chg="modSp add del">
        <pc:chgData name="遠藤 拓巳" userId="6fdeb32c-d5fc-4860-bf01-c7dfa84e8de1" providerId="ADAL" clId="{FCAE9FF2-E47F-7B4C-BDCC-C028D00A5B55}" dt="2019-05-09T22:56:35.744" v="884" actId="2696"/>
        <pc:sldMkLst>
          <pc:docMk/>
          <pc:sldMk cId="4276906751" sldId="256"/>
        </pc:sldMkLst>
        <pc:spChg chg="mod">
          <ac:chgData name="遠藤 拓巳" userId="6fdeb32c-d5fc-4860-bf01-c7dfa84e8de1" providerId="ADAL" clId="{FCAE9FF2-E47F-7B4C-BDCC-C028D00A5B55}" dt="2019-05-09T22:55:43.706" v="870" actId="27636"/>
          <ac:spMkLst>
            <pc:docMk/>
            <pc:sldMk cId="4276906751" sldId="256"/>
            <ac:spMk id="3" creationId="{EC302D77-139C-024A-A09E-4E6925287DBD}"/>
          </ac:spMkLst>
        </pc:spChg>
      </pc:sldChg>
      <pc:sldChg chg="addSp delSp modSp add del">
        <pc:chgData name="遠藤 拓巳" userId="6fdeb32c-d5fc-4860-bf01-c7dfa84e8de1" providerId="ADAL" clId="{FCAE9FF2-E47F-7B4C-BDCC-C028D00A5B55}" dt="2019-05-09T22:35:33.879" v="409" actId="2696"/>
        <pc:sldMkLst>
          <pc:docMk/>
          <pc:sldMk cId="1383567789" sldId="257"/>
        </pc:sldMkLst>
        <pc:spChg chg="add del mod">
          <ac:chgData name="遠藤 拓巳" userId="6fdeb32c-d5fc-4860-bf01-c7dfa84e8de1" providerId="ADAL" clId="{FCAE9FF2-E47F-7B4C-BDCC-C028D00A5B55}" dt="2019-05-09T10:42:29.393" v="101"/>
          <ac:spMkLst>
            <pc:docMk/>
            <pc:sldMk cId="1383567789" sldId="257"/>
            <ac:spMk id="3" creationId="{9709ADE4-38DB-8E45-8D58-4EE94E4E2C40}"/>
          </ac:spMkLst>
        </pc:spChg>
        <pc:spChg chg="add del mod">
          <ac:chgData name="遠藤 拓巳" userId="6fdeb32c-d5fc-4860-bf01-c7dfa84e8de1" providerId="ADAL" clId="{FCAE9FF2-E47F-7B4C-BDCC-C028D00A5B55}" dt="2019-05-09T10:42:36.633" v="105"/>
          <ac:spMkLst>
            <pc:docMk/>
            <pc:sldMk cId="1383567789" sldId="257"/>
            <ac:spMk id="4" creationId="{CDC11FA0-6498-234D-8D25-6BDDEB83D7F1}"/>
          </ac:spMkLst>
        </pc:spChg>
        <pc:spChg chg="add del mod">
          <ac:chgData name="遠藤 拓巳" userId="6fdeb32c-d5fc-4860-bf01-c7dfa84e8de1" providerId="ADAL" clId="{FCAE9FF2-E47F-7B4C-BDCC-C028D00A5B55}" dt="2019-05-09T10:42:37.333" v="107"/>
          <ac:spMkLst>
            <pc:docMk/>
            <pc:sldMk cId="1383567789" sldId="257"/>
            <ac:spMk id="5" creationId="{23BEED47-3038-B84C-BCFC-89A12DB55DD1}"/>
          </ac:spMkLst>
        </pc:spChg>
      </pc:sldChg>
      <pc:sldChg chg="add del">
        <pc:chgData name="遠藤 拓巳" userId="6fdeb32c-d5fc-4860-bf01-c7dfa84e8de1" providerId="ADAL" clId="{FCAE9FF2-E47F-7B4C-BDCC-C028D00A5B55}" dt="2019-05-09T22:35:44.732" v="411" actId="2696"/>
        <pc:sldMkLst>
          <pc:docMk/>
          <pc:sldMk cId="2325782951" sldId="257"/>
        </pc:sldMkLst>
      </pc:sldChg>
      <pc:sldChg chg="modSp add del">
        <pc:chgData name="遠藤 拓巳" userId="6fdeb32c-d5fc-4860-bf01-c7dfa84e8de1" providerId="ADAL" clId="{FCAE9FF2-E47F-7B4C-BDCC-C028D00A5B55}" dt="2019-05-09T22:55:22.369" v="866" actId="2696"/>
        <pc:sldMkLst>
          <pc:docMk/>
          <pc:sldMk cId="3195401461" sldId="257"/>
        </pc:sldMkLst>
        <pc:spChg chg="mod">
          <ac:chgData name="遠藤 拓巳" userId="6fdeb32c-d5fc-4860-bf01-c7dfa84e8de1" providerId="ADAL" clId="{FCAE9FF2-E47F-7B4C-BDCC-C028D00A5B55}" dt="2019-05-09T22:54:34.226" v="865" actId="1076"/>
          <ac:spMkLst>
            <pc:docMk/>
            <pc:sldMk cId="3195401461" sldId="257"/>
            <ac:spMk id="2" creationId="{E40A30D7-27C4-7946-8D61-FFEC657D7706}"/>
          </ac:spMkLst>
        </pc:spChg>
      </pc:sldChg>
      <pc:sldChg chg="modSp add del">
        <pc:chgData name="遠藤 拓巳" userId="6fdeb32c-d5fc-4860-bf01-c7dfa84e8de1" providerId="ADAL" clId="{FCAE9FF2-E47F-7B4C-BDCC-C028D00A5B55}" dt="2019-05-09T22:56:35.746" v="885" actId="2696"/>
        <pc:sldMkLst>
          <pc:docMk/>
          <pc:sldMk cId="3426919091" sldId="257"/>
        </pc:sldMkLst>
        <pc:spChg chg="mod">
          <ac:chgData name="遠藤 拓巳" userId="6fdeb32c-d5fc-4860-bf01-c7dfa84e8de1" providerId="ADAL" clId="{FCAE9FF2-E47F-7B4C-BDCC-C028D00A5B55}" dt="2019-05-09T22:55:46.066" v="872" actId="27636"/>
          <ac:spMkLst>
            <pc:docMk/>
            <pc:sldMk cId="3426919091" sldId="257"/>
            <ac:spMk id="3" creationId="{EC456066-7679-544C-948D-CA963CEEA1AD}"/>
          </ac:spMkLst>
        </pc:spChg>
      </pc:sldChg>
      <pc:sldChg chg="addSp delSp modSp add del">
        <pc:chgData name="遠藤 拓巳" userId="6fdeb32c-d5fc-4860-bf01-c7dfa84e8de1" providerId="ADAL" clId="{FCAE9FF2-E47F-7B4C-BDCC-C028D00A5B55}" dt="2019-05-09T10:42:54.495" v="111" actId="2696"/>
        <pc:sldMkLst>
          <pc:docMk/>
          <pc:sldMk cId="577622128" sldId="258"/>
        </pc:sldMkLst>
        <pc:spChg chg="add del mod">
          <ac:chgData name="遠藤 拓巳" userId="6fdeb32c-d5fc-4860-bf01-c7dfa84e8de1" providerId="ADAL" clId="{FCAE9FF2-E47F-7B4C-BDCC-C028D00A5B55}" dt="2019-05-09T10:42:51.462" v="110" actId="767"/>
          <ac:spMkLst>
            <pc:docMk/>
            <pc:sldMk cId="577622128" sldId="258"/>
            <ac:spMk id="3" creationId="{DF19BC34-7D19-704B-96F1-ADA007DC9D07}"/>
          </ac:spMkLst>
        </pc:spChg>
      </pc:sldChg>
      <pc:sldChg chg="modSp add del">
        <pc:chgData name="遠藤 拓巳" userId="6fdeb32c-d5fc-4860-bf01-c7dfa84e8de1" providerId="ADAL" clId="{FCAE9FF2-E47F-7B4C-BDCC-C028D00A5B55}" dt="2019-05-09T22:56:35.747" v="886" actId="2696"/>
        <pc:sldMkLst>
          <pc:docMk/>
          <pc:sldMk cId="2521613332" sldId="258"/>
        </pc:sldMkLst>
        <pc:spChg chg="mod">
          <ac:chgData name="遠藤 拓巳" userId="6fdeb32c-d5fc-4860-bf01-c7dfa84e8de1" providerId="ADAL" clId="{FCAE9FF2-E47F-7B4C-BDCC-C028D00A5B55}" dt="2019-05-09T22:55:48.576" v="874" actId="27636"/>
          <ac:spMkLst>
            <pc:docMk/>
            <pc:sldMk cId="2521613332" sldId="258"/>
            <ac:spMk id="3" creationId="{A7C97E06-E310-6343-93F5-7EAB1D37A2B2}"/>
          </ac:spMkLst>
        </pc:spChg>
      </pc:sldChg>
      <pc:sldChg chg="add del">
        <pc:chgData name="遠藤 拓巳" userId="6fdeb32c-d5fc-4860-bf01-c7dfa84e8de1" providerId="ADAL" clId="{FCAE9FF2-E47F-7B4C-BDCC-C028D00A5B55}" dt="2019-05-09T22:56:35.749" v="887" actId="2696"/>
        <pc:sldMkLst>
          <pc:docMk/>
          <pc:sldMk cId="602628512" sldId="259"/>
        </pc:sldMkLst>
      </pc:sldChg>
      <pc:sldChg chg="add del">
        <pc:chgData name="遠藤 拓巳" userId="6fdeb32c-d5fc-4860-bf01-c7dfa84e8de1" providerId="ADAL" clId="{FCAE9FF2-E47F-7B4C-BDCC-C028D00A5B55}" dt="2019-05-09T22:56:35.751" v="888" actId="2696"/>
        <pc:sldMkLst>
          <pc:docMk/>
          <pc:sldMk cId="630007768" sldId="260"/>
        </pc:sldMkLst>
      </pc:sldChg>
      <pc:sldChg chg="add del">
        <pc:chgData name="遠藤 拓巳" userId="6fdeb32c-d5fc-4860-bf01-c7dfa84e8de1" providerId="ADAL" clId="{FCAE9FF2-E47F-7B4C-BDCC-C028D00A5B55}" dt="2019-05-09T22:56:35.752" v="889" actId="2696"/>
        <pc:sldMkLst>
          <pc:docMk/>
          <pc:sldMk cId="4145189453" sldId="261"/>
        </pc:sldMkLst>
      </pc:sldChg>
      <pc:sldChg chg="add del">
        <pc:chgData name="遠藤 拓巳" userId="6fdeb32c-d5fc-4860-bf01-c7dfa84e8de1" providerId="ADAL" clId="{FCAE9FF2-E47F-7B4C-BDCC-C028D00A5B55}" dt="2019-05-09T22:56:35.753" v="890" actId="2696"/>
        <pc:sldMkLst>
          <pc:docMk/>
          <pc:sldMk cId="1173982985" sldId="262"/>
        </pc:sldMkLst>
      </pc:sldChg>
      <pc:sldChg chg="add del">
        <pc:chgData name="遠藤 拓巳" userId="6fdeb32c-d5fc-4860-bf01-c7dfa84e8de1" providerId="ADAL" clId="{FCAE9FF2-E47F-7B4C-BDCC-C028D00A5B55}" dt="2019-05-09T22:56:35.754" v="891" actId="2696"/>
        <pc:sldMkLst>
          <pc:docMk/>
          <pc:sldMk cId="4033683536" sldId="263"/>
        </pc:sldMkLst>
      </pc:sldChg>
      <pc:sldChg chg="add del">
        <pc:chgData name="遠藤 拓巳" userId="6fdeb32c-d5fc-4860-bf01-c7dfa84e8de1" providerId="ADAL" clId="{FCAE9FF2-E47F-7B4C-BDCC-C028D00A5B55}" dt="2019-05-09T22:56:35.756" v="892" actId="2696"/>
        <pc:sldMkLst>
          <pc:docMk/>
          <pc:sldMk cId="515337804" sldId="264"/>
        </pc:sldMkLst>
      </pc:sldChg>
      <pc:sldChg chg="add del">
        <pc:chgData name="遠藤 拓巳" userId="6fdeb32c-d5fc-4860-bf01-c7dfa84e8de1" providerId="ADAL" clId="{FCAE9FF2-E47F-7B4C-BDCC-C028D00A5B55}" dt="2019-05-09T22:56:35.757" v="893" actId="2696"/>
        <pc:sldMkLst>
          <pc:docMk/>
          <pc:sldMk cId="952629599" sldId="265"/>
        </pc:sldMkLst>
      </pc:sldChg>
      <pc:sldChg chg="add del">
        <pc:chgData name="遠藤 拓巳" userId="6fdeb32c-d5fc-4860-bf01-c7dfa84e8de1" providerId="ADAL" clId="{FCAE9FF2-E47F-7B4C-BDCC-C028D00A5B55}" dt="2019-05-09T22:56:35.758" v="894" actId="2696"/>
        <pc:sldMkLst>
          <pc:docMk/>
          <pc:sldMk cId="87071998" sldId="266"/>
        </pc:sldMkLst>
      </pc:sldChg>
      <pc:sldChg chg="add del">
        <pc:chgData name="遠藤 拓巳" userId="6fdeb32c-d5fc-4860-bf01-c7dfa84e8de1" providerId="ADAL" clId="{FCAE9FF2-E47F-7B4C-BDCC-C028D00A5B55}" dt="2019-05-09T22:56:35.761" v="895" actId="2696"/>
        <pc:sldMkLst>
          <pc:docMk/>
          <pc:sldMk cId="2775651582" sldId="267"/>
        </pc:sldMkLst>
      </pc:sldChg>
      <pc:sldMasterChg chg="modSp setBg delSldLayout modSldLayout">
        <pc:chgData name="遠藤 拓巳" userId="6fdeb32c-d5fc-4860-bf01-c7dfa84e8de1" providerId="ADAL" clId="{FCAE9FF2-E47F-7B4C-BDCC-C028D00A5B55}" dt="2019-05-09T23:04:01.532" v="982" actId="3064"/>
        <pc:sldMasterMkLst>
          <pc:docMk/>
          <pc:sldMasterMk cId="4167026357" sldId="2147483648"/>
        </pc:sldMasterMkLst>
        <pc:spChg chg="mod">
          <ac:chgData name="遠藤 拓巳" userId="6fdeb32c-d5fc-4860-bf01-c7dfa84e8de1" providerId="ADAL" clId="{FCAE9FF2-E47F-7B4C-BDCC-C028D00A5B55}" dt="2019-05-09T10:41:29.551" v="96" actId="2085"/>
          <ac:spMkLst>
            <pc:docMk/>
            <pc:sldMasterMk cId="4167026357" sldId="2147483648"/>
            <ac:spMk id="2" creationId="{73624B4E-2CC4-A24C-B309-A109EC812C25}"/>
          </ac:spMkLst>
        </pc:spChg>
        <pc:sldLayoutChg chg="addSp delSp modSp setBg">
          <pc:chgData name="遠藤 拓巳" userId="6fdeb32c-d5fc-4860-bf01-c7dfa84e8de1" providerId="ADAL" clId="{FCAE9FF2-E47F-7B4C-BDCC-C028D00A5B55}" dt="2019-05-09T22:23:40.720" v="153"/>
          <pc:sldLayoutMkLst>
            <pc:docMk/>
            <pc:sldMasterMk cId="4167026357" sldId="2147483648"/>
            <pc:sldLayoutMk cId="3152362241" sldId="2147483649"/>
          </pc:sldLayoutMkLst>
          <pc:spChg chg="add del mod">
            <ac:chgData name="遠藤 拓巳" userId="6fdeb32c-d5fc-4860-bf01-c7dfa84e8de1" providerId="ADAL" clId="{FCAE9FF2-E47F-7B4C-BDCC-C028D00A5B55}" dt="2019-05-09T11:16:23.142" v="113" actId="767"/>
            <ac:spMkLst>
              <pc:docMk/>
              <pc:sldMasterMk cId="4167026357" sldId="2147483648"/>
              <pc:sldLayoutMk cId="3152362241" sldId="2147483649"/>
              <ac:spMk id="3" creationId="{DE22BD46-2B0D-7245-B5F8-2173B3BAD9E9}"/>
            </ac:spMkLst>
          </pc:spChg>
          <pc:spChg chg="add del">
            <ac:chgData name="遠藤 拓巳" userId="6fdeb32c-d5fc-4860-bf01-c7dfa84e8de1" providerId="ADAL" clId="{FCAE9FF2-E47F-7B4C-BDCC-C028D00A5B55}" dt="2019-05-09T22:22:39.970" v="118" actId="11529"/>
            <ac:spMkLst>
              <pc:docMk/>
              <pc:sldMasterMk cId="4167026357" sldId="2147483648"/>
              <pc:sldLayoutMk cId="3152362241" sldId="2147483649"/>
              <ac:spMk id="3" creationId="{DF268F2B-D7A3-7649-8589-D1C07B788C19}"/>
            </ac:spMkLst>
          </pc:spChg>
          <pc:spChg chg="del">
            <ac:chgData name="遠藤 拓巳" userId="6fdeb32c-d5fc-4860-bf01-c7dfa84e8de1" providerId="ADAL" clId="{FCAE9FF2-E47F-7B4C-BDCC-C028D00A5B55}" dt="2019-05-09T22:23:19.822" v="129" actId="478"/>
            <ac:spMkLst>
              <pc:docMk/>
              <pc:sldMasterMk cId="4167026357" sldId="2147483648"/>
              <pc:sldLayoutMk cId="3152362241" sldId="2147483649"/>
              <ac:spMk id="4" creationId="{1E8B1C7C-4E43-FA44-A58A-35F025A21759}"/>
            </ac:spMkLst>
          </pc:spChg>
          <pc:spChg chg="add del mod">
            <ac:chgData name="遠藤 拓巳" userId="6fdeb32c-d5fc-4860-bf01-c7dfa84e8de1" providerId="ADAL" clId="{FCAE9FF2-E47F-7B4C-BDCC-C028D00A5B55}" dt="2019-05-09T11:16:32.602" v="117"/>
            <ac:spMkLst>
              <pc:docMk/>
              <pc:sldMasterMk cId="4167026357" sldId="2147483648"/>
              <pc:sldLayoutMk cId="3152362241" sldId="2147483649"/>
              <ac:spMk id="5" creationId="{6CBB66C3-02E8-064B-8F50-74773219D5E5}"/>
            </ac:spMkLst>
          </pc:spChg>
          <pc:spChg chg="add mod">
            <ac:chgData name="遠藤 拓巳" userId="6fdeb32c-d5fc-4860-bf01-c7dfa84e8de1" providerId="ADAL" clId="{FCAE9FF2-E47F-7B4C-BDCC-C028D00A5B55}" dt="2019-05-09T22:23:34.284" v="149" actId="20577"/>
            <ac:spMkLst>
              <pc:docMk/>
              <pc:sldMasterMk cId="4167026357" sldId="2147483648"/>
              <pc:sldLayoutMk cId="3152362241" sldId="2147483649"/>
              <ac:spMk id="5" creationId="{B91059EB-E3FC-2047-A909-DF8B9A2131D7}"/>
            </ac:spMkLst>
          </pc:spChg>
          <pc:spChg chg="add del mod">
            <ac:chgData name="遠藤 拓巳" userId="6fdeb32c-d5fc-4860-bf01-c7dfa84e8de1" providerId="ADAL" clId="{FCAE9FF2-E47F-7B4C-BDCC-C028D00A5B55}" dt="2019-05-09T22:23:40.720" v="153"/>
            <ac:spMkLst>
              <pc:docMk/>
              <pc:sldMasterMk cId="4167026357" sldId="2147483648"/>
              <pc:sldLayoutMk cId="3152362241" sldId="2147483649"/>
              <ac:spMk id="6" creationId="{74BE0307-5572-6849-8AFA-81096C7690B4}"/>
            </ac:spMkLst>
          </pc:spChg>
        </pc:sldLayoutChg>
        <pc:sldLayoutChg chg="addSp delSp modSp setBg">
          <pc:chgData name="遠藤 拓巳" userId="6fdeb32c-d5fc-4860-bf01-c7dfa84e8de1" providerId="ADAL" clId="{FCAE9FF2-E47F-7B4C-BDCC-C028D00A5B55}" dt="2019-05-09T22:41:47.566" v="562" actId="20577"/>
          <pc:sldLayoutMkLst>
            <pc:docMk/>
            <pc:sldMasterMk cId="4167026357" sldId="2147483648"/>
            <pc:sldLayoutMk cId="2014311732" sldId="2147483650"/>
          </pc:sldLayoutMkLst>
          <pc:spChg chg="add del">
            <ac:chgData name="遠藤 拓巳" userId="6fdeb32c-d5fc-4860-bf01-c7dfa84e8de1" providerId="ADAL" clId="{FCAE9FF2-E47F-7B4C-BDCC-C028D00A5B55}" dt="2019-05-09T22:24:25.899" v="159" actId="11529"/>
            <ac:spMkLst>
              <pc:docMk/>
              <pc:sldMasterMk cId="4167026357" sldId="2147483648"/>
              <pc:sldLayoutMk cId="2014311732" sldId="2147483650"/>
              <ac:spMk id="3" creationId="{E4A51FBC-4BBB-4F45-9772-1B3C8352538F}"/>
            </ac:spMkLst>
          </pc:spChg>
          <pc:spChg chg="add mod">
            <ac:chgData name="遠藤 拓巳" userId="6fdeb32c-d5fc-4860-bf01-c7dfa84e8de1" providerId="ADAL" clId="{FCAE9FF2-E47F-7B4C-BDCC-C028D00A5B55}" dt="2019-05-09T22:41:47.566" v="562" actId="20577"/>
            <ac:spMkLst>
              <pc:docMk/>
              <pc:sldMasterMk cId="4167026357" sldId="2147483648"/>
              <pc:sldLayoutMk cId="2014311732" sldId="2147483650"/>
              <ac:spMk id="4" creationId="{118615A0-CD4C-4F4C-87D1-43FEDF98BF11}"/>
            </ac:spMkLst>
          </pc:spChg>
          <pc:spChg chg="del">
            <ac:chgData name="遠藤 拓巳" userId="6fdeb32c-d5fc-4860-bf01-c7dfa84e8de1" providerId="ADAL" clId="{FCAE9FF2-E47F-7B4C-BDCC-C028D00A5B55}" dt="2019-05-09T22:24:37.052" v="161" actId="478"/>
            <ac:spMkLst>
              <pc:docMk/>
              <pc:sldMasterMk cId="4167026357" sldId="2147483648"/>
              <pc:sldLayoutMk cId="2014311732" sldId="2147483650"/>
              <ac:spMk id="7" creationId="{B84881D7-6676-C045-A3E0-B1FA3E67CD8C}"/>
            </ac:spMkLst>
          </pc:spChg>
        </pc:sldLayoutChg>
        <pc:sldLayoutChg chg="addSp delSp modSp setBg">
          <pc:chgData name="遠藤 拓巳" userId="6fdeb32c-d5fc-4860-bf01-c7dfa84e8de1" providerId="ADAL" clId="{FCAE9FF2-E47F-7B4C-BDCC-C028D00A5B55}" dt="2019-05-09T22:41:41.947" v="552" actId="20577"/>
          <pc:sldLayoutMkLst>
            <pc:docMk/>
            <pc:sldMasterMk cId="4167026357" sldId="2147483648"/>
            <pc:sldLayoutMk cId="3696175770" sldId="2147483651"/>
          </pc:sldLayoutMkLst>
          <pc:spChg chg="del">
            <ac:chgData name="遠藤 拓巳" userId="6fdeb32c-d5fc-4860-bf01-c7dfa84e8de1" providerId="ADAL" clId="{FCAE9FF2-E47F-7B4C-BDCC-C028D00A5B55}" dt="2019-05-09T22:27:09.240" v="230" actId="478"/>
            <ac:spMkLst>
              <pc:docMk/>
              <pc:sldMasterMk cId="4167026357" sldId="2147483648"/>
              <pc:sldLayoutMk cId="3696175770" sldId="2147483651"/>
              <ac:spMk id="3" creationId="{C3DD9629-97E2-2A46-A97D-613C2F9021BC}"/>
            </ac:spMkLst>
          </pc:spChg>
          <pc:spChg chg="add del">
            <ac:chgData name="遠藤 拓巳" userId="6fdeb32c-d5fc-4860-bf01-c7dfa84e8de1" providerId="ADAL" clId="{FCAE9FF2-E47F-7B4C-BDCC-C028D00A5B55}" dt="2019-05-09T22:27:20.167" v="231" actId="11529"/>
            <ac:spMkLst>
              <pc:docMk/>
              <pc:sldMasterMk cId="4167026357" sldId="2147483648"/>
              <pc:sldLayoutMk cId="3696175770" sldId="2147483651"/>
              <ac:spMk id="4" creationId="{CD494ED9-EEE5-FA4D-90DC-139F0A309C07}"/>
            </ac:spMkLst>
          </pc:spChg>
          <pc:spChg chg="add mod">
            <ac:chgData name="遠藤 拓巳" userId="6fdeb32c-d5fc-4860-bf01-c7dfa84e8de1" providerId="ADAL" clId="{FCAE9FF2-E47F-7B4C-BDCC-C028D00A5B55}" dt="2019-05-09T22:27:29.457" v="233" actId="14100"/>
            <ac:spMkLst>
              <pc:docMk/>
              <pc:sldMasterMk cId="4167026357" sldId="2147483648"/>
              <pc:sldLayoutMk cId="3696175770" sldId="2147483651"/>
              <ac:spMk id="5" creationId="{3885A9A3-65C2-FB4D-8659-DCD8BD44C571}"/>
            </ac:spMkLst>
          </pc:spChg>
          <pc:spChg chg="del">
            <ac:chgData name="遠藤 拓巳" userId="6fdeb32c-d5fc-4860-bf01-c7dfa84e8de1" providerId="ADAL" clId="{FCAE9FF2-E47F-7B4C-BDCC-C028D00A5B55}" dt="2019-05-09T22:25:54.301" v="208" actId="478"/>
            <ac:spMkLst>
              <pc:docMk/>
              <pc:sldMasterMk cId="4167026357" sldId="2147483648"/>
              <pc:sldLayoutMk cId="3696175770" sldId="2147483651"/>
              <ac:spMk id="7" creationId="{B84881D7-6676-C045-A3E0-B1FA3E67CD8C}"/>
            </ac:spMkLst>
          </pc:spChg>
          <pc:spChg chg="add mod">
            <ac:chgData name="遠藤 拓巳" userId="6fdeb32c-d5fc-4860-bf01-c7dfa84e8de1" providerId="ADAL" clId="{FCAE9FF2-E47F-7B4C-BDCC-C028D00A5B55}" dt="2019-05-09T22:41:41.947" v="552" actId="20577"/>
            <ac:spMkLst>
              <pc:docMk/>
              <pc:sldMasterMk cId="4167026357" sldId="2147483648"/>
              <pc:sldLayoutMk cId="3696175770" sldId="2147483651"/>
              <ac:spMk id="8" creationId="{F9F114C6-1012-E14E-87E6-E80A0CEC4F1C}"/>
            </ac:spMkLst>
          </pc:spChg>
        </pc:sldLayoutChg>
        <pc:sldLayoutChg chg="addSp delSp modSp setBg">
          <pc:chgData name="遠藤 拓巳" userId="6fdeb32c-d5fc-4860-bf01-c7dfa84e8de1" providerId="ADAL" clId="{FCAE9FF2-E47F-7B4C-BDCC-C028D00A5B55}" dt="2019-05-09T22:41:52.231" v="572" actId="20577"/>
          <pc:sldLayoutMkLst>
            <pc:docMk/>
            <pc:sldMasterMk cId="4167026357" sldId="2147483648"/>
            <pc:sldLayoutMk cId="2287894172" sldId="2147483652"/>
          </pc:sldLayoutMkLst>
          <pc:spChg chg="del mod">
            <ac:chgData name="遠藤 拓巳" userId="6fdeb32c-d5fc-4860-bf01-c7dfa84e8de1" providerId="ADAL" clId="{FCAE9FF2-E47F-7B4C-BDCC-C028D00A5B55}" dt="2019-05-09T22:27:33.878" v="234" actId="478"/>
            <ac:spMkLst>
              <pc:docMk/>
              <pc:sldMasterMk cId="4167026357" sldId="2147483648"/>
              <pc:sldLayoutMk cId="2287894172" sldId="2147483652"/>
              <ac:spMk id="3" creationId="{C3DD9629-97E2-2A46-A97D-613C2F9021BC}"/>
            </ac:spMkLst>
          </pc:spChg>
          <pc:spChg chg="del">
            <ac:chgData name="遠藤 拓巳" userId="6fdeb32c-d5fc-4860-bf01-c7dfa84e8de1" providerId="ADAL" clId="{FCAE9FF2-E47F-7B4C-BDCC-C028D00A5B55}" dt="2019-05-09T22:26:10.959" v="211" actId="478"/>
            <ac:spMkLst>
              <pc:docMk/>
              <pc:sldMasterMk cId="4167026357" sldId="2147483648"/>
              <pc:sldLayoutMk cId="2287894172" sldId="2147483652"/>
              <ac:spMk id="7" creationId="{B84881D7-6676-C045-A3E0-B1FA3E67CD8C}"/>
            </ac:spMkLst>
          </pc:spChg>
          <pc:spChg chg="add del mod">
            <ac:chgData name="遠藤 拓巳" userId="6fdeb32c-d5fc-4860-bf01-c7dfa84e8de1" providerId="ADAL" clId="{FCAE9FF2-E47F-7B4C-BDCC-C028D00A5B55}" dt="2019-05-09T22:26:36.795" v="226" actId="478"/>
            <ac:spMkLst>
              <pc:docMk/>
              <pc:sldMasterMk cId="4167026357" sldId="2147483648"/>
              <pc:sldLayoutMk cId="2287894172" sldId="2147483652"/>
              <ac:spMk id="8" creationId="{CF8131BA-A7D7-2349-BCC5-0B815707510C}"/>
            </ac:spMkLst>
          </pc:spChg>
          <pc:spChg chg="add mod">
            <ac:chgData name="遠藤 拓巳" userId="6fdeb32c-d5fc-4860-bf01-c7dfa84e8de1" providerId="ADAL" clId="{FCAE9FF2-E47F-7B4C-BDCC-C028D00A5B55}" dt="2019-05-09T22:41:52.231" v="572" actId="20577"/>
            <ac:spMkLst>
              <pc:docMk/>
              <pc:sldMasterMk cId="4167026357" sldId="2147483648"/>
              <pc:sldLayoutMk cId="2287894172" sldId="2147483652"/>
              <ac:spMk id="9" creationId="{D4378320-5A48-4340-BC64-6021AA6CDE8B}"/>
            </ac:spMkLst>
          </pc:spChg>
          <pc:spChg chg="add mod">
            <ac:chgData name="遠藤 拓巳" userId="6fdeb32c-d5fc-4860-bf01-c7dfa84e8de1" providerId="ADAL" clId="{FCAE9FF2-E47F-7B4C-BDCC-C028D00A5B55}" dt="2019-05-09T22:27:52.651" v="239" actId="12788"/>
            <ac:spMkLst>
              <pc:docMk/>
              <pc:sldMasterMk cId="4167026357" sldId="2147483648"/>
              <pc:sldLayoutMk cId="2287894172" sldId="2147483652"/>
              <ac:spMk id="10" creationId="{C255EF45-7EE5-1345-BE26-0D8DD6931CC4}"/>
            </ac:spMkLst>
          </pc:spChg>
        </pc:sldLayoutChg>
        <pc:sldLayoutChg chg="addSp delSp modSp del setBg">
          <pc:chgData name="遠藤 拓巳" userId="6fdeb32c-d5fc-4860-bf01-c7dfa84e8de1" providerId="ADAL" clId="{FCAE9FF2-E47F-7B4C-BDCC-C028D00A5B55}" dt="2019-05-09T22:51:57.066" v="840" actId="2696"/>
          <pc:sldLayoutMkLst>
            <pc:docMk/>
            <pc:sldMasterMk cId="4167026357" sldId="2147483648"/>
            <pc:sldLayoutMk cId="1399452167" sldId="2147483653"/>
          </pc:sldLayoutMkLst>
          <pc:spChg chg="add del">
            <ac:chgData name="遠藤 拓巳" userId="6fdeb32c-d5fc-4860-bf01-c7dfa84e8de1" providerId="ADAL" clId="{FCAE9FF2-E47F-7B4C-BDCC-C028D00A5B55}" dt="2019-05-09T22:42:08.752" v="574" actId="11529"/>
            <ac:spMkLst>
              <pc:docMk/>
              <pc:sldMasterMk cId="4167026357" sldId="2147483648"/>
              <pc:sldLayoutMk cId="1399452167" sldId="2147483653"/>
              <ac:spMk id="2" creationId="{04A3ED59-4F98-0A4B-B23C-B72CA8945415}"/>
            </ac:spMkLst>
          </pc:spChg>
          <pc:spChg chg="del mod topLvl">
            <ac:chgData name="遠藤 拓巳" userId="6fdeb32c-d5fc-4860-bf01-c7dfa84e8de1" providerId="ADAL" clId="{FCAE9FF2-E47F-7B4C-BDCC-C028D00A5B55}" dt="2019-05-09T22:48:23.854" v="728" actId="478"/>
            <ac:spMkLst>
              <pc:docMk/>
              <pc:sldMasterMk cId="4167026357" sldId="2147483648"/>
              <pc:sldLayoutMk cId="1399452167" sldId="2147483653"/>
              <ac:spMk id="3" creationId="{5B20EF55-9EFE-D74A-BCCD-209B9CAB2244}"/>
            </ac:spMkLst>
          </pc:spChg>
          <pc:spChg chg="del">
            <ac:chgData name="遠藤 拓巳" userId="6fdeb32c-d5fc-4860-bf01-c7dfa84e8de1" providerId="ADAL" clId="{FCAE9FF2-E47F-7B4C-BDCC-C028D00A5B55}" dt="2019-05-09T22:51:42.379" v="831" actId="478"/>
            <ac:spMkLst>
              <pc:docMk/>
              <pc:sldMasterMk cId="4167026357" sldId="2147483648"/>
              <pc:sldLayoutMk cId="1399452167" sldId="2147483653"/>
              <ac:spMk id="4" creationId="{A6894ABE-BD3F-9947-ACD8-91DFF513946A}"/>
            </ac:spMkLst>
          </pc:spChg>
          <pc:spChg chg="add del mod">
            <ac:chgData name="遠藤 拓巳" userId="6fdeb32c-d5fc-4860-bf01-c7dfa84e8de1" providerId="ADAL" clId="{FCAE9FF2-E47F-7B4C-BDCC-C028D00A5B55}" dt="2019-05-09T22:48:25.572" v="729" actId="478"/>
            <ac:spMkLst>
              <pc:docMk/>
              <pc:sldMasterMk cId="4167026357" sldId="2147483648"/>
              <pc:sldLayoutMk cId="1399452167" sldId="2147483653"/>
              <ac:spMk id="5" creationId="{FE417177-7B37-6847-870A-7DD88220F5DC}"/>
            </ac:spMkLst>
          </pc:spChg>
          <pc:spChg chg="del">
            <ac:chgData name="遠藤 拓巳" userId="6fdeb32c-d5fc-4860-bf01-c7dfa84e8de1" providerId="ADAL" clId="{FCAE9FF2-E47F-7B4C-BDCC-C028D00A5B55}" dt="2019-05-09T22:41:58.959" v="573" actId="478"/>
            <ac:spMkLst>
              <pc:docMk/>
              <pc:sldMasterMk cId="4167026357" sldId="2147483648"/>
              <pc:sldLayoutMk cId="1399452167" sldId="2147483653"/>
              <ac:spMk id="6" creationId="{003B1FC3-B38C-5F41-A067-52C876CAB773}"/>
            </ac:spMkLst>
          </pc:spChg>
          <pc:spChg chg="del">
            <ac:chgData name="遠藤 拓巳" userId="6fdeb32c-d5fc-4860-bf01-c7dfa84e8de1" providerId="ADAL" clId="{FCAE9FF2-E47F-7B4C-BDCC-C028D00A5B55}" dt="2019-05-09T22:51:45.422" v="833" actId="478"/>
            <ac:spMkLst>
              <pc:docMk/>
              <pc:sldMasterMk cId="4167026357" sldId="2147483648"/>
              <pc:sldLayoutMk cId="1399452167" sldId="2147483653"/>
              <ac:spMk id="8" creationId="{ADE52BF7-CCA8-FA4D-9A58-18AD24F89828}"/>
            </ac:spMkLst>
          </pc:spChg>
          <pc:spChg chg="del">
            <ac:chgData name="遠藤 拓巳" userId="6fdeb32c-d5fc-4860-bf01-c7dfa84e8de1" providerId="ADAL" clId="{FCAE9FF2-E47F-7B4C-BDCC-C028D00A5B55}" dt="2019-05-09T22:51:44.169" v="832" actId="478"/>
            <ac:spMkLst>
              <pc:docMk/>
              <pc:sldMasterMk cId="4167026357" sldId="2147483648"/>
              <pc:sldLayoutMk cId="1399452167" sldId="2147483653"/>
              <ac:spMk id="9" creationId="{1F9F726E-5159-0D48-AB72-D88BCBC1800F}"/>
            </ac:spMkLst>
          </pc:spChg>
          <pc:spChg chg="del">
            <ac:chgData name="遠藤 拓巳" userId="6fdeb32c-d5fc-4860-bf01-c7dfa84e8de1" providerId="ADAL" clId="{FCAE9FF2-E47F-7B4C-BDCC-C028D00A5B55}" dt="2019-05-09T22:51:46.083" v="834" actId="478"/>
            <ac:spMkLst>
              <pc:docMk/>
              <pc:sldMasterMk cId="4167026357" sldId="2147483648"/>
              <pc:sldLayoutMk cId="1399452167" sldId="2147483653"/>
              <ac:spMk id="10" creationId="{DDB24510-4461-BE46-B7CA-7F03B5D2D72D}"/>
            </ac:spMkLst>
          </pc:spChg>
          <pc:spChg chg="del mod topLvl">
            <ac:chgData name="遠藤 拓巳" userId="6fdeb32c-d5fc-4860-bf01-c7dfa84e8de1" providerId="ADAL" clId="{FCAE9FF2-E47F-7B4C-BDCC-C028D00A5B55}" dt="2019-05-09T22:46:59.957" v="710" actId="478"/>
            <ac:spMkLst>
              <pc:docMk/>
              <pc:sldMasterMk cId="4167026357" sldId="2147483648"/>
              <pc:sldLayoutMk cId="1399452167" sldId="2147483653"/>
              <ac:spMk id="11" creationId="{F75E6AEF-6BC8-474F-9770-D2939F947331}"/>
            </ac:spMkLst>
          </pc:spChg>
          <pc:spChg chg="del mod">
            <ac:chgData name="遠藤 拓巳" userId="6fdeb32c-d5fc-4860-bf01-c7dfa84e8de1" providerId="ADAL" clId="{FCAE9FF2-E47F-7B4C-BDCC-C028D00A5B55}" dt="2019-05-09T22:46:58.018" v="709" actId="478"/>
            <ac:spMkLst>
              <pc:docMk/>
              <pc:sldMasterMk cId="4167026357" sldId="2147483648"/>
              <pc:sldLayoutMk cId="1399452167" sldId="2147483653"/>
              <ac:spMk id="12" creationId="{73A6F3D8-F46B-8243-AFA7-47521025B01C}"/>
            </ac:spMkLst>
          </pc:spChg>
          <pc:spChg chg="del mod">
            <ac:chgData name="遠藤 拓巳" userId="6fdeb32c-d5fc-4860-bf01-c7dfa84e8de1" providerId="ADAL" clId="{FCAE9FF2-E47F-7B4C-BDCC-C028D00A5B55}" dt="2019-05-09T22:46:55.112" v="707" actId="478"/>
            <ac:spMkLst>
              <pc:docMk/>
              <pc:sldMasterMk cId="4167026357" sldId="2147483648"/>
              <pc:sldLayoutMk cId="1399452167" sldId="2147483653"/>
              <ac:spMk id="13" creationId="{31AA9239-FC5F-0A43-AFDC-5CB23EC5EAE7}"/>
            </ac:spMkLst>
          </pc:spChg>
          <pc:spChg chg="add del">
            <ac:chgData name="遠藤 拓巳" userId="6fdeb32c-d5fc-4860-bf01-c7dfa84e8de1" providerId="ADAL" clId="{FCAE9FF2-E47F-7B4C-BDCC-C028D00A5B55}" dt="2019-05-09T22:48:37.468" v="732" actId="11529"/>
            <ac:spMkLst>
              <pc:docMk/>
              <pc:sldMasterMk cId="4167026357" sldId="2147483648"/>
              <pc:sldLayoutMk cId="1399452167" sldId="2147483653"/>
              <ac:spMk id="14" creationId="{A0499A20-91AA-D849-A3B2-B87DA1FBDDD5}"/>
            </ac:spMkLst>
          </pc:spChg>
          <pc:spChg chg="del mod">
            <ac:chgData name="遠藤 拓巳" userId="6fdeb32c-d5fc-4860-bf01-c7dfa84e8de1" providerId="ADAL" clId="{FCAE9FF2-E47F-7B4C-BDCC-C028D00A5B55}" dt="2019-05-09T22:48:30.002" v="731" actId="478"/>
            <ac:spMkLst>
              <pc:docMk/>
              <pc:sldMasterMk cId="4167026357" sldId="2147483648"/>
              <pc:sldLayoutMk cId="1399452167" sldId="2147483653"/>
              <ac:spMk id="15" creationId="{1BD02C81-BFC9-E941-9E2C-25754A5EF989}"/>
            </ac:spMkLst>
          </pc:spChg>
          <pc:spChg chg="del mod">
            <ac:chgData name="遠藤 拓巳" userId="6fdeb32c-d5fc-4860-bf01-c7dfa84e8de1" providerId="ADAL" clId="{FCAE9FF2-E47F-7B4C-BDCC-C028D00A5B55}" dt="2019-05-09T22:51:48.627" v="835"/>
            <ac:spMkLst>
              <pc:docMk/>
              <pc:sldMasterMk cId="4167026357" sldId="2147483648"/>
              <pc:sldLayoutMk cId="1399452167" sldId="2147483653"/>
              <ac:spMk id="16" creationId="{1BC04214-0414-1845-BEFF-307B45A8D450}"/>
            </ac:spMkLst>
          </pc:spChg>
          <pc:spChg chg="del mod">
            <ac:chgData name="遠藤 拓巳" userId="6fdeb32c-d5fc-4860-bf01-c7dfa84e8de1" providerId="ADAL" clId="{FCAE9FF2-E47F-7B4C-BDCC-C028D00A5B55}" dt="2019-05-09T22:51:48.627" v="835"/>
            <ac:spMkLst>
              <pc:docMk/>
              <pc:sldMasterMk cId="4167026357" sldId="2147483648"/>
              <pc:sldLayoutMk cId="1399452167" sldId="2147483653"/>
              <ac:spMk id="17" creationId="{CE6F817C-6C0E-1942-BB9C-16F2C88BA526}"/>
            </ac:spMkLst>
          </pc:spChg>
          <pc:spChg chg="del mod">
            <ac:chgData name="遠藤 拓巳" userId="6fdeb32c-d5fc-4860-bf01-c7dfa84e8de1" providerId="ADAL" clId="{FCAE9FF2-E47F-7B4C-BDCC-C028D00A5B55}" dt="2019-05-09T22:51:48.627" v="835"/>
            <ac:spMkLst>
              <pc:docMk/>
              <pc:sldMasterMk cId="4167026357" sldId="2147483648"/>
              <pc:sldLayoutMk cId="1399452167" sldId="2147483653"/>
              <ac:spMk id="18" creationId="{ED9DE6A9-F749-5440-9CBB-9AC1EC0DD3E3}"/>
            </ac:spMkLst>
          </pc:spChg>
          <pc:spChg chg="add del mod">
            <ac:chgData name="遠藤 拓巳" userId="6fdeb32c-d5fc-4860-bf01-c7dfa84e8de1" providerId="ADAL" clId="{FCAE9FF2-E47F-7B4C-BDCC-C028D00A5B55}" dt="2019-05-09T22:48:23.854" v="728" actId="478"/>
            <ac:spMkLst>
              <pc:docMk/>
              <pc:sldMasterMk cId="4167026357" sldId="2147483648"/>
              <pc:sldLayoutMk cId="1399452167" sldId="2147483653"/>
              <ac:spMk id="19" creationId="{E394F0AB-3982-C446-93D7-86C46319227A}"/>
            </ac:spMkLst>
          </pc:spChg>
          <pc:spChg chg="add del mod">
            <ac:chgData name="遠藤 拓巳" userId="6fdeb32c-d5fc-4860-bf01-c7dfa84e8de1" providerId="ADAL" clId="{FCAE9FF2-E47F-7B4C-BDCC-C028D00A5B55}" dt="2019-05-09T22:48:23.854" v="728" actId="478"/>
            <ac:spMkLst>
              <pc:docMk/>
              <pc:sldMasterMk cId="4167026357" sldId="2147483648"/>
              <pc:sldLayoutMk cId="1399452167" sldId="2147483653"/>
              <ac:spMk id="20" creationId="{DE8BF7AC-4820-9949-9009-B5847D7955BF}"/>
            </ac:spMkLst>
          </pc:spChg>
          <pc:spChg chg="add del mod">
            <ac:chgData name="遠藤 拓巳" userId="6fdeb32c-d5fc-4860-bf01-c7dfa84e8de1" providerId="ADAL" clId="{FCAE9FF2-E47F-7B4C-BDCC-C028D00A5B55}" dt="2019-05-09T22:50:54.663" v="823" actId="478"/>
            <ac:spMkLst>
              <pc:docMk/>
              <pc:sldMasterMk cId="4167026357" sldId="2147483648"/>
              <pc:sldLayoutMk cId="1399452167" sldId="2147483653"/>
              <ac:spMk id="21" creationId="{830F11C3-838B-A74D-AB1A-CB6862CD7031}"/>
            </ac:spMkLst>
          </pc:spChg>
          <pc:spChg chg="add del">
            <ac:chgData name="遠藤 拓巳" userId="6fdeb32c-d5fc-4860-bf01-c7dfa84e8de1" providerId="ADAL" clId="{FCAE9FF2-E47F-7B4C-BDCC-C028D00A5B55}" dt="2019-05-09T22:51:11.031" v="824" actId="11529"/>
            <ac:spMkLst>
              <pc:docMk/>
              <pc:sldMasterMk cId="4167026357" sldId="2147483648"/>
              <pc:sldLayoutMk cId="1399452167" sldId="2147483653"/>
              <ac:spMk id="22" creationId="{CF23DCB9-10B2-7D4A-964B-653469D2B9D1}"/>
            </ac:spMkLst>
          </pc:spChg>
          <pc:spChg chg="add del mod">
            <ac:chgData name="遠藤 拓巳" userId="6fdeb32c-d5fc-4860-bf01-c7dfa84e8de1" providerId="ADAL" clId="{FCAE9FF2-E47F-7B4C-BDCC-C028D00A5B55}" dt="2019-05-09T22:51:25.792" v="827" actId="478"/>
            <ac:spMkLst>
              <pc:docMk/>
              <pc:sldMasterMk cId="4167026357" sldId="2147483648"/>
              <pc:sldLayoutMk cId="1399452167" sldId="2147483653"/>
              <ac:spMk id="23" creationId="{B0F20DB5-5926-3E4A-A627-1B5A208ABFC9}"/>
            </ac:spMkLst>
          </pc:spChg>
          <pc:spChg chg="add del mod">
            <ac:chgData name="遠藤 拓巳" userId="6fdeb32c-d5fc-4860-bf01-c7dfa84e8de1" providerId="ADAL" clId="{FCAE9FF2-E47F-7B4C-BDCC-C028D00A5B55}" dt="2019-05-09T22:51:22.244" v="826" actId="11529"/>
            <ac:spMkLst>
              <pc:docMk/>
              <pc:sldMasterMk cId="4167026357" sldId="2147483648"/>
              <pc:sldLayoutMk cId="1399452167" sldId="2147483653"/>
              <ac:spMk id="24" creationId="{E2AB6970-1595-664B-85AF-62DE3E36659F}"/>
            </ac:spMkLst>
          </pc:spChg>
          <pc:grpChg chg="del mod">
            <ac:chgData name="遠藤 拓巳" userId="6fdeb32c-d5fc-4860-bf01-c7dfa84e8de1" providerId="ADAL" clId="{FCAE9FF2-E47F-7B4C-BDCC-C028D00A5B55}" dt="2019-05-09T22:46:59.957" v="710" actId="478"/>
            <ac:grpSpMkLst>
              <pc:docMk/>
              <pc:sldMasterMk cId="4167026357" sldId="2147483648"/>
              <pc:sldLayoutMk cId="1399452167" sldId="2147483653"/>
              <ac:grpSpMk id="7" creationId="{9B342315-3AC0-B048-8882-6B0E19DF4E4C}"/>
            </ac:grpSpMkLst>
          </pc:grpChg>
        </pc:sldLayoutChg>
        <pc:sldLayoutChg chg="addSp delSp modSp setBg delAnim modAnim">
          <pc:chgData name="遠藤 拓巳" userId="6fdeb32c-d5fc-4860-bf01-c7dfa84e8de1" providerId="ADAL" clId="{FCAE9FF2-E47F-7B4C-BDCC-C028D00A5B55}" dt="2019-05-09T23:04:01.532" v="982" actId="3064"/>
          <pc:sldLayoutMkLst>
            <pc:docMk/>
            <pc:sldMasterMk cId="4167026357" sldId="2147483648"/>
            <pc:sldLayoutMk cId="3338329607" sldId="2147483654"/>
          </pc:sldLayoutMkLst>
          <pc:spChg chg="add del">
            <ac:chgData name="遠藤 拓巳" userId="6fdeb32c-d5fc-4860-bf01-c7dfa84e8de1" providerId="ADAL" clId="{FCAE9FF2-E47F-7B4C-BDCC-C028D00A5B55}" dt="2019-05-09T22:28:50.038" v="241" actId="11529"/>
            <ac:spMkLst>
              <pc:docMk/>
              <pc:sldMasterMk cId="4167026357" sldId="2147483648"/>
              <pc:sldLayoutMk cId="3338329607" sldId="2147483654"/>
              <ac:spMk id="3" creationId="{662EF735-02F7-1645-AE00-64FF183EE881}"/>
            </ac:spMkLst>
          </pc:spChg>
          <pc:spChg chg="add mod">
            <ac:chgData name="遠藤 拓巳" userId="6fdeb32c-d5fc-4860-bf01-c7dfa84e8de1" providerId="ADAL" clId="{FCAE9FF2-E47F-7B4C-BDCC-C028D00A5B55}" dt="2019-05-09T23:04:01.532" v="982" actId="3064"/>
            <ac:spMkLst>
              <pc:docMk/>
              <pc:sldMasterMk cId="4167026357" sldId="2147483648"/>
              <pc:sldLayoutMk cId="3338329607" sldId="2147483654"/>
              <ac:spMk id="4" creationId="{9AA3947A-65D6-884D-9284-C391BB20D3A6}"/>
            </ac:spMkLst>
          </pc:spChg>
          <pc:spChg chg="del mod topLvl">
            <ac:chgData name="遠藤 拓巳" userId="6fdeb32c-d5fc-4860-bf01-c7dfa84e8de1" providerId="ADAL" clId="{FCAE9FF2-E47F-7B4C-BDCC-C028D00A5B55}" dt="2019-05-09T22:32:31.555" v="328" actId="478"/>
            <ac:spMkLst>
              <pc:docMk/>
              <pc:sldMasterMk cId="4167026357" sldId="2147483648"/>
              <pc:sldLayoutMk cId="3338329607" sldId="2147483654"/>
              <ac:spMk id="5" creationId="{DC7D75B4-390A-A24F-85D7-DBCDF82EFE02}"/>
            </ac:spMkLst>
          </pc:spChg>
          <pc:spChg chg="add del">
            <ac:chgData name="遠藤 拓巳" userId="6fdeb32c-d5fc-4860-bf01-c7dfa84e8de1" providerId="ADAL" clId="{FCAE9FF2-E47F-7B4C-BDCC-C028D00A5B55}" dt="2019-05-09T22:29:48.448" v="291" actId="11529"/>
            <ac:spMkLst>
              <pc:docMk/>
              <pc:sldMasterMk cId="4167026357" sldId="2147483648"/>
              <pc:sldLayoutMk cId="3338329607" sldId="2147483654"/>
              <ac:spMk id="7" creationId="{BD77B92B-96B7-FF49-A155-5982A3144BD5}"/>
            </ac:spMkLst>
          </pc:spChg>
          <pc:spChg chg="del mod topLvl">
            <ac:chgData name="遠藤 拓巳" userId="6fdeb32c-d5fc-4860-bf01-c7dfa84e8de1" providerId="ADAL" clId="{FCAE9FF2-E47F-7B4C-BDCC-C028D00A5B55}" dt="2019-05-09T22:31:18.774" v="322" actId="478"/>
            <ac:spMkLst>
              <pc:docMk/>
              <pc:sldMasterMk cId="4167026357" sldId="2147483648"/>
              <pc:sldLayoutMk cId="3338329607" sldId="2147483654"/>
              <ac:spMk id="8" creationId="{9235D0BA-F3BE-2449-ABF3-4DF9C3D1E9D2}"/>
            </ac:spMkLst>
          </pc:spChg>
          <pc:spChg chg="del mod topLvl">
            <ac:chgData name="遠藤 拓巳" userId="6fdeb32c-d5fc-4860-bf01-c7dfa84e8de1" providerId="ADAL" clId="{FCAE9FF2-E47F-7B4C-BDCC-C028D00A5B55}" dt="2019-05-09T22:32:44.637" v="335" actId="478"/>
            <ac:spMkLst>
              <pc:docMk/>
              <pc:sldMasterMk cId="4167026357" sldId="2147483648"/>
              <pc:sldLayoutMk cId="3338329607" sldId="2147483654"/>
              <ac:spMk id="9" creationId="{8C695261-AEA4-6441-9026-C7F8749BE7EB}"/>
            </ac:spMkLst>
          </pc:spChg>
          <pc:spChg chg="del mod topLvl">
            <ac:chgData name="遠藤 拓巳" userId="6fdeb32c-d5fc-4860-bf01-c7dfa84e8de1" providerId="ADAL" clId="{FCAE9FF2-E47F-7B4C-BDCC-C028D00A5B55}" dt="2019-05-09T22:32:39.206" v="332" actId="478"/>
            <ac:spMkLst>
              <pc:docMk/>
              <pc:sldMasterMk cId="4167026357" sldId="2147483648"/>
              <pc:sldLayoutMk cId="3338329607" sldId="2147483654"/>
              <ac:spMk id="10" creationId="{8F0A5410-8A8A-054C-8F27-00A24C3903CB}"/>
            </ac:spMkLst>
          </pc:spChg>
          <pc:spChg chg="del">
            <ac:chgData name="遠藤 拓巳" userId="6fdeb32c-d5fc-4860-bf01-c7dfa84e8de1" providerId="ADAL" clId="{FCAE9FF2-E47F-7B4C-BDCC-C028D00A5B55}" dt="2019-05-09T22:28:52.064" v="242" actId="478"/>
            <ac:spMkLst>
              <pc:docMk/>
              <pc:sldMasterMk cId="4167026357" sldId="2147483648"/>
              <pc:sldLayoutMk cId="3338329607" sldId="2147483654"/>
              <ac:spMk id="11" creationId="{74F897B9-B9DB-4844-9B45-8C5CA0FF8BA6}"/>
            </ac:spMkLst>
          </pc:spChg>
          <pc:spChg chg="add del mod">
            <ac:chgData name="遠藤 拓巳" userId="6fdeb32c-d5fc-4860-bf01-c7dfa84e8de1" providerId="ADAL" clId="{FCAE9FF2-E47F-7B4C-BDCC-C028D00A5B55}" dt="2019-05-09T22:29:48.448" v="291" actId="11529"/>
            <ac:spMkLst>
              <pc:docMk/>
              <pc:sldMasterMk cId="4167026357" sldId="2147483648"/>
              <pc:sldLayoutMk cId="3338329607" sldId="2147483654"/>
              <ac:spMk id="12" creationId="{7A95C9A4-E8A9-344F-AC20-900B515471EF}"/>
            </ac:spMkLst>
          </pc:spChg>
          <pc:spChg chg="add del">
            <ac:chgData name="遠藤 拓巳" userId="6fdeb32c-d5fc-4860-bf01-c7dfa84e8de1" providerId="ADAL" clId="{FCAE9FF2-E47F-7B4C-BDCC-C028D00A5B55}" dt="2019-05-09T22:29:54.557" v="292" actId="11529"/>
            <ac:spMkLst>
              <pc:docMk/>
              <pc:sldMasterMk cId="4167026357" sldId="2147483648"/>
              <pc:sldLayoutMk cId="3338329607" sldId="2147483654"/>
              <ac:spMk id="13" creationId="{6CF1B750-BABE-C94E-802F-0EC8805535E5}"/>
            </ac:spMkLst>
          </pc:spChg>
          <pc:spChg chg="add del mod">
            <ac:chgData name="遠藤 拓巳" userId="6fdeb32c-d5fc-4860-bf01-c7dfa84e8de1" providerId="ADAL" clId="{FCAE9FF2-E47F-7B4C-BDCC-C028D00A5B55}" dt="2019-05-09T22:38:25.186" v="475" actId="403"/>
            <ac:spMkLst>
              <pc:docMk/>
              <pc:sldMasterMk cId="4167026357" sldId="2147483648"/>
              <pc:sldLayoutMk cId="3338329607" sldId="2147483654"/>
              <ac:spMk id="14" creationId="{668F2877-F6B8-C843-84E2-2FA7362F5105}"/>
            </ac:spMkLst>
          </pc:spChg>
          <pc:spChg chg="add mod">
            <ac:chgData name="遠藤 拓巳" userId="6fdeb32c-d5fc-4860-bf01-c7dfa84e8de1" providerId="ADAL" clId="{FCAE9FF2-E47F-7B4C-BDCC-C028D00A5B55}" dt="2019-05-09T22:38:25.186" v="475" actId="403"/>
            <ac:spMkLst>
              <pc:docMk/>
              <pc:sldMasterMk cId="4167026357" sldId="2147483648"/>
              <pc:sldLayoutMk cId="3338329607" sldId="2147483654"/>
              <ac:spMk id="15" creationId="{A7FAB925-C435-3244-918B-07DF0326B255}"/>
            </ac:spMkLst>
          </pc:spChg>
          <pc:spChg chg="add mod">
            <ac:chgData name="遠藤 拓巳" userId="6fdeb32c-d5fc-4860-bf01-c7dfa84e8de1" providerId="ADAL" clId="{FCAE9FF2-E47F-7B4C-BDCC-C028D00A5B55}" dt="2019-05-09T22:38:25.186" v="475" actId="403"/>
            <ac:spMkLst>
              <pc:docMk/>
              <pc:sldMasterMk cId="4167026357" sldId="2147483648"/>
              <pc:sldLayoutMk cId="3338329607" sldId="2147483654"/>
              <ac:spMk id="16" creationId="{FDFD6A63-7053-DE45-9606-6F082D1937B3}"/>
            </ac:spMkLst>
          </pc:spChg>
          <pc:spChg chg="add mod">
            <ac:chgData name="遠藤 拓巳" userId="6fdeb32c-d5fc-4860-bf01-c7dfa84e8de1" providerId="ADAL" clId="{FCAE9FF2-E47F-7B4C-BDCC-C028D00A5B55}" dt="2019-05-09T22:38:25.186" v="475" actId="403"/>
            <ac:spMkLst>
              <pc:docMk/>
              <pc:sldMasterMk cId="4167026357" sldId="2147483648"/>
              <pc:sldLayoutMk cId="3338329607" sldId="2147483654"/>
              <ac:spMk id="17" creationId="{26BB8BBE-85C0-7F44-BA48-D1A659381854}"/>
            </ac:spMkLst>
          </pc:spChg>
          <pc:spChg chg="add del">
            <ac:chgData name="遠藤 拓巳" userId="6fdeb32c-d5fc-4860-bf01-c7dfa84e8de1" providerId="ADAL" clId="{FCAE9FF2-E47F-7B4C-BDCC-C028D00A5B55}" dt="2019-05-09T22:35:19.074" v="405" actId="11529"/>
            <ac:spMkLst>
              <pc:docMk/>
              <pc:sldMasterMk cId="4167026357" sldId="2147483648"/>
              <pc:sldLayoutMk cId="3338329607" sldId="2147483654"/>
              <ac:spMk id="18" creationId="{F904E986-6968-4349-9D03-6EA1ED067C57}"/>
            </ac:spMkLst>
          </pc:spChg>
          <pc:spChg chg="add del mod">
            <ac:chgData name="遠藤 拓巳" userId="6fdeb32c-d5fc-4860-bf01-c7dfa84e8de1" providerId="ADAL" clId="{FCAE9FF2-E47F-7B4C-BDCC-C028D00A5B55}" dt="2019-05-09T22:35:19.074" v="405" actId="11529"/>
            <ac:spMkLst>
              <pc:docMk/>
              <pc:sldMasterMk cId="4167026357" sldId="2147483648"/>
              <pc:sldLayoutMk cId="3338329607" sldId="2147483654"/>
              <ac:spMk id="19" creationId="{923658E4-21C8-9442-A72D-9392C0F0D3AE}"/>
            </ac:spMkLst>
          </pc:spChg>
          <pc:grpChg chg="del">
            <ac:chgData name="遠藤 拓巳" userId="6fdeb32c-d5fc-4860-bf01-c7dfa84e8de1" providerId="ADAL" clId="{FCAE9FF2-E47F-7B4C-BDCC-C028D00A5B55}" dt="2019-05-09T10:36:26.983" v="49" actId="165"/>
            <ac:grpSpMkLst>
              <pc:docMk/>
              <pc:sldMasterMk cId="4167026357" sldId="2147483648"/>
              <pc:sldLayoutMk cId="3338329607" sldId="2147483654"/>
              <ac:grpSpMk id="12" creationId="{675B20E3-8DAA-FC4A-BE30-7E9C2F374D9C}"/>
            </ac:grpSpMkLst>
          </pc:grpChg>
        </pc:sldLayoutChg>
        <pc:sldLayoutChg chg="addSp delSp modSp setBg delAnim modAnim">
          <pc:chgData name="遠藤 拓巳" userId="6fdeb32c-d5fc-4860-bf01-c7dfa84e8de1" providerId="ADAL" clId="{FCAE9FF2-E47F-7B4C-BDCC-C028D00A5B55}" dt="2019-05-09T22:38:33.415" v="476" actId="403"/>
          <pc:sldLayoutMkLst>
            <pc:docMk/>
            <pc:sldMasterMk cId="4167026357" sldId="2147483648"/>
            <pc:sldLayoutMk cId="2084652968" sldId="2147483655"/>
          </pc:sldLayoutMkLst>
          <pc:spChg chg="mod topLvl">
            <ac:chgData name="遠藤 拓巳" userId="6fdeb32c-d5fc-4860-bf01-c7dfa84e8de1" providerId="ADAL" clId="{FCAE9FF2-E47F-7B4C-BDCC-C028D00A5B55}" dt="2019-05-09T10:37:29.817" v="58" actId="165"/>
            <ac:spMkLst>
              <pc:docMk/>
              <pc:sldMasterMk cId="4167026357" sldId="2147483648"/>
              <pc:sldLayoutMk cId="2084652968" sldId="2147483655"/>
              <ac:spMk id="7" creationId="{98C13A4A-3DE5-3A48-BE35-A71849EA94CB}"/>
            </ac:spMkLst>
          </pc:spChg>
          <pc:spChg chg="del mod topLvl">
            <ac:chgData name="遠藤 拓巳" userId="6fdeb32c-d5fc-4860-bf01-c7dfa84e8de1" providerId="ADAL" clId="{FCAE9FF2-E47F-7B4C-BDCC-C028D00A5B55}" dt="2019-05-09T22:33:05.636" v="350" actId="478"/>
            <ac:spMkLst>
              <pc:docMk/>
              <pc:sldMasterMk cId="4167026357" sldId="2147483648"/>
              <pc:sldLayoutMk cId="2084652968" sldId="2147483655"/>
              <ac:spMk id="8" creationId="{9235D0BA-F3BE-2449-ABF3-4DF9C3D1E9D2}"/>
            </ac:spMkLst>
          </pc:spChg>
          <pc:spChg chg="add mod">
            <ac:chgData name="遠藤 拓巳" userId="6fdeb32c-d5fc-4860-bf01-c7dfa84e8de1" providerId="ADAL" clId="{FCAE9FF2-E47F-7B4C-BDCC-C028D00A5B55}" dt="2019-05-09T22:38:33.415" v="476" actId="403"/>
            <ac:spMkLst>
              <pc:docMk/>
              <pc:sldMasterMk cId="4167026357" sldId="2147483648"/>
              <pc:sldLayoutMk cId="2084652968" sldId="2147483655"/>
              <ac:spMk id="9" creationId="{F4A8925B-5EDB-7640-81AD-2DA67ADA7411}"/>
            </ac:spMkLst>
          </pc:spChg>
          <pc:spChg chg="add mod">
            <ac:chgData name="遠藤 拓巳" userId="6fdeb32c-d5fc-4860-bf01-c7dfa84e8de1" providerId="ADAL" clId="{FCAE9FF2-E47F-7B4C-BDCC-C028D00A5B55}" dt="2019-05-09T22:38:33.415" v="476" actId="403"/>
            <ac:spMkLst>
              <pc:docMk/>
              <pc:sldMasterMk cId="4167026357" sldId="2147483648"/>
              <pc:sldLayoutMk cId="2084652968" sldId="2147483655"/>
              <ac:spMk id="10" creationId="{D1EFF212-796E-F946-90F2-72D98BF83132}"/>
            </ac:spMkLst>
          </pc:spChg>
          <pc:spChg chg="add mod">
            <ac:chgData name="遠藤 拓巳" userId="6fdeb32c-d5fc-4860-bf01-c7dfa84e8de1" providerId="ADAL" clId="{FCAE9FF2-E47F-7B4C-BDCC-C028D00A5B55}" dt="2019-05-09T22:38:33.415" v="476" actId="403"/>
            <ac:spMkLst>
              <pc:docMk/>
              <pc:sldMasterMk cId="4167026357" sldId="2147483648"/>
              <pc:sldLayoutMk cId="2084652968" sldId="2147483655"/>
              <ac:spMk id="11" creationId="{B46D5CDA-54B0-184A-BD2A-7E762D9D7053}"/>
            </ac:spMkLst>
          </pc:spChg>
          <pc:spChg chg="del mod topLvl">
            <ac:chgData name="遠藤 拓巳" userId="6fdeb32c-d5fc-4860-bf01-c7dfa84e8de1" providerId="ADAL" clId="{FCAE9FF2-E47F-7B4C-BDCC-C028D00A5B55}" dt="2019-05-09T22:33:16.436" v="354" actId="478"/>
            <ac:spMkLst>
              <pc:docMk/>
              <pc:sldMasterMk cId="4167026357" sldId="2147483648"/>
              <pc:sldLayoutMk cId="2084652968" sldId="2147483655"/>
              <ac:spMk id="12" creationId="{5650FF3E-9D67-D94A-8D1A-43572E402AB0}"/>
            </ac:spMkLst>
          </pc:spChg>
          <pc:spChg chg="del mod topLvl">
            <ac:chgData name="遠藤 拓巳" userId="6fdeb32c-d5fc-4860-bf01-c7dfa84e8de1" providerId="ADAL" clId="{FCAE9FF2-E47F-7B4C-BDCC-C028D00A5B55}" dt="2019-05-09T22:33:24.241" v="359" actId="478"/>
            <ac:spMkLst>
              <pc:docMk/>
              <pc:sldMasterMk cId="4167026357" sldId="2147483648"/>
              <pc:sldLayoutMk cId="2084652968" sldId="2147483655"/>
              <ac:spMk id="14" creationId="{E1B04645-5B8E-0E4F-BF6C-33640CDDEE78}"/>
            </ac:spMkLst>
          </pc:spChg>
          <pc:spChg chg="mod topLvl">
            <ac:chgData name="遠藤 拓巳" userId="6fdeb32c-d5fc-4860-bf01-c7dfa84e8de1" providerId="ADAL" clId="{FCAE9FF2-E47F-7B4C-BDCC-C028D00A5B55}" dt="2019-05-09T10:37:29.817" v="58" actId="165"/>
            <ac:spMkLst>
              <pc:docMk/>
              <pc:sldMasterMk cId="4167026357" sldId="2147483648"/>
              <pc:sldLayoutMk cId="2084652968" sldId="2147483655"/>
              <ac:spMk id="15" creationId="{3C32E2BE-3C99-8947-9684-915D04BDA499}"/>
            </ac:spMkLst>
          </pc:spChg>
          <pc:grpChg chg="del">
            <ac:chgData name="遠藤 拓巳" userId="6fdeb32c-d5fc-4860-bf01-c7dfa84e8de1" providerId="ADAL" clId="{FCAE9FF2-E47F-7B4C-BDCC-C028D00A5B55}" dt="2019-05-09T10:37:29.817" v="58" actId="165"/>
            <ac:grpSpMkLst>
              <pc:docMk/>
              <pc:sldMasterMk cId="4167026357" sldId="2147483648"/>
              <pc:sldLayoutMk cId="2084652968" sldId="2147483655"/>
              <ac:grpSpMk id="16" creationId="{A31544E9-DC6C-3340-81BC-252BCBA1DDE0}"/>
            </ac:grpSpMkLst>
          </pc:grpChg>
        </pc:sldLayoutChg>
        <pc:sldLayoutChg chg="addSp delSp modSp setBg delAnim modAnim">
          <pc:chgData name="遠藤 拓巳" userId="6fdeb32c-d5fc-4860-bf01-c7dfa84e8de1" providerId="ADAL" clId="{FCAE9FF2-E47F-7B4C-BDCC-C028D00A5B55}" dt="2019-05-09T22:38:39.066" v="477" actId="403"/>
          <pc:sldLayoutMkLst>
            <pc:docMk/>
            <pc:sldMasterMk cId="4167026357" sldId="2147483648"/>
            <pc:sldLayoutMk cId="161365581" sldId="2147483656"/>
          </pc:sldLayoutMkLst>
          <pc:spChg chg="mod topLvl">
            <ac:chgData name="遠藤 拓巳" userId="6fdeb32c-d5fc-4860-bf01-c7dfa84e8de1" providerId="ADAL" clId="{FCAE9FF2-E47F-7B4C-BDCC-C028D00A5B55}" dt="2019-05-09T10:38:27.545" v="69" actId="165"/>
            <ac:spMkLst>
              <pc:docMk/>
              <pc:sldMasterMk cId="4167026357" sldId="2147483648"/>
              <pc:sldLayoutMk cId="161365581" sldId="2147483656"/>
              <ac:spMk id="7" creationId="{98C13A4A-3DE5-3A48-BE35-A71849EA94CB}"/>
            </ac:spMkLst>
          </pc:spChg>
          <pc:spChg chg="del mod topLvl">
            <ac:chgData name="遠藤 拓巳" userId="6fdeb32c-d5fc-4860-bf01-c7dfa84e8de1" providerId="ADAL" clId="{FCAE9FF2-E47F-7B4C-BDCC-C028D00A5B55}" dt="2019-05-09T22:36:04.370" v="418" actId="478"/>
            <ac:spMkLst>
              <pc:docMk/>
              <pc:sldMasterMk cId="4167026357" sldId="2147483648"/>
              <pc:sldLayoutMk cId="161365581" sldId="2147483656"/>
              <ac:spMk id="8" creationId="{9235D0BA-F3BE-2449-ABF3-4DF9C3D1E9D2}"/>
            </ac:spMkLst>
          </pc:spChg>
          <pc:spChg chg="del mod topLvl">
            <ac:chgData name="遠藤 拓巳" userId="6fdeb32c-d5fc-4860-bf01-c7dfa84e8de1" providerId="ADAL" clId="{FCAE9FF2-E47F-7B4C-BDCC-C028D00A5B55}" dt="2019-05-09T22:36:22.067" v="427" actId="478"/>
            <ac:spMkLst>
              <pc:docMk/>
              <pc:sldMasterMk cId="4167026357" sldId="2147483648"/>
              <pc:sldLayoutMk cId="161365581" sldId="2147483656"/>
              <ac:spMk id="9" creationId="{DCEFA85A-2F84-3C45-ADE3-CDB7A94CF538}"/>
            </ac:spMkLst>
          </pc:spChg>
          <pc:spChg chg="mod topLvl">
            <ac:chgData name="遠藤 拓巳" userId="6fdeb32c-d5fc-4860-bf01-c7dfa84e8de1" providerId="ADAL" clId="{FCAE9FF2-E47F-7B4C-BDCC-C028D00A5B55}" dt="2019-05-09T10:38:27.545" v="69" actId="165"/>
            <ac:spMkLst>
              <pc:docMk/>
              <pc:sldMasterMk cId="4167026357" sldId="2147483648"/>
              <pc:sldLayoutMk cId="161365581" sldId="2147483656"/>
              <ac:spMk id="11" creationId="{C093EF8E-9055-B645-A228-ED0CB544F899}"/>
            </ac:spMkLst>
          </pc:spChg>
          <pc:spChg chg="del mod topLvl">
            <ac:chgData name="遠藤 拓巳" userId="6fdeb32c-d5fc-4860-bf01-c7dfa84e8de1" providerId="ADAL" clId="{FCAE9FF2-E47F-7B4C-BDCC-C028D00A5B55}" dt="2019-05-09T22:36:11.204" v="421" actId="478"/>
            <ac:spMkLst>
              <pc:docMk/>
              <pc:sldMasterMk cId="4167026357" sldId="2147483648"/>
              <pc:sldLayoutMk cId="161365581" sldId="2147483656"/>
              <ac:spMk id="12" creationId="{5650FF3E-9D67-D94A-8D1A-43572E402AB0}"/>
            </ac:spMkLst>
          </pc:spChg>
          <pc:spChg chg="add mod">
            <ac:chgData name="遠藤 拓巳" userId="6fdeb32c-d5fc-4860-bf01-c7dfa84e8de1" providerId="ADAL" clId="{FCAE9FF2-E47F-7B4C-BDCC-C028D00A5B55}" dt="2019-05-09T22:38:39.066" v="477" actId="403"/>
            <ac:spMkLst>
              <pc:docMk/>
              <pc:sldMasterMk cId="4167026357" sldId="2147483648"/>
              <pc:sldLayoutMk cId="161365581" sldId="2147483656"/>
              <ac:spMk id="13" creationId="{AD929BF7-1112-F54F-A01E-D8B6B0F5F21B}"/>
            </ac:spMkLst>
          </pc:spChg>
          <pc:spChg chg="del mod topLvl">
            <ac:chgData name="遠藤 拓巳" userId="6fdeb32c-d5fc-4860-bf01-c7dfa84e8de1" providerId="ADAL" clId="{FCAE9FF2-E47F-7B4C-BDCC-C028D00A5B55}" dt="2019-05-09T22:36:16.121" v="424" actId="478"/>
            <ac:spMkLst>
              <pc:docMk/>
              <pc:sldMasterMk cId="4167026357" sldId="2147483648"/>
              <pc:sldLayoutMk cId="161365581" sldId="2147483656"/>
              <ac:spMk id="14" creationId="{E1B04645-5B8E-0E4F-BF6C-33640CDDEE78}"/>
            </ac:spMkLst>
          </pc:spChg>
          <pc:spChg chg="mod topLvl">
            <ac:chgData name="遠藤 拓巳" userId="6fdeb32c-d5fc-4860-bf01-c7dfa84e8de1" providerId="ADAL" clId="{FCAE9FF2-E47F-7B4C-BDCC-C028D00A5B55}" dt="2019-05-09T10:38:27.545" v="69" actId="165"/>
            <ac:spMkLst>
              <pc:docMk/>
              <pc:sldMasterMk cId="4167026357" sldId="2147483648"/>
              <pc:sldLayoutMk cId="161365581" sldId="2147483656"/>
              <ac:spMk id="15" creationId="{3C32E2BE-3C99-8947-9684-915D04BDA499}"/>
            </ac:spMkLst>
          </pc:spChg>
          <pc:spChg chg="add mod">
            <ac:chgData name="遠藤 拓巳" userId="6fdeb32c-d5fc-4860-bf01-c7dfa84e8de1" providerId="ADAL" clId="{FCAE9FF2-E47F-7B4C-BDCC-C028D00A5B55}" dt="2019-05-09T22:38:39.066" v="477" actId="403"/>
            <ac:spMkLst>
              <pc:docMk/>
              <pc:sldMasterMk cId="4167026357" sldId="2147483648"/>
              <pc:sldLayoutMk cId="161365581" sldId="2147483656"/>
              <ac:spMk id="16" creationId="{0E02C9C9-0E1C-D649-A79C-BEC03E6E5572}"/>
            </ac:spMkLst>
          </pc:spChg>
          <pc:spChg chg="add mod">
            <ac:chgData name="遠藤 拓巳" userId="6fdeb32c-d5fc-4860-bf01-c7dfa84e8de1" providerId="ADAL" clId="{FCAE9FF2-E47F-7B4C-BDCC-C028D00A5B55}" dt="2019-05-09T22:38:39.066" v="477" actId="403"/>
            <ac:spMkLst>
              <pc:docMk/>
              <pc:sldMasterMk cId="4167026357" sldId="2147483648"/>
              <pc:sldLayoutMk cId="161365581" sldId="2147483656"/>
              <ac:spMk id="17" creationId="{842C695E-35CF-DB4D-9C96-C81C3BAF0843}"/>
            </ac:spMkLst>
          </pc:spChg>
          <pc:spChg chg="add mod">
            <ac:chgData name="遠藤 拓巳" userId="6fdeb32c-d5fc-4860-bf01-c7dfa84e8de1" providerId="ADAL" clId="{FCAE9FF2-E47F-7B4C-BDCC-C028D00A5B55}" dt="2019-05-09T22:38:39.066" v="477" actId="403"/>
            <ac:spMkLst>
              <pc:docMk/>
              <pc:sldMasterMk cId="4167026357" sldId="2147483648"/>
              <pc:sldLayoutMk cId="161365581" sldId="2147483656"/>
              <ac:spMk id="18" creationId="{C4C354F2-09CC-8E4F-8F0F-942080A210F3}"/>
            </ac:spMkLst>
          </pc:spChg>
          <pc:grpChg chg="del">
            <ac:chgData name="遠藤 拓巳" userId="6fdeb32c-d5fc-4860-bf01-c7dfa84e8de1" providerId="ADAL" clId="{FCAE9FF2-E47F-7B4C-BDCC-C028D00A5B55}" dt="2019-05-09T10:38:27.545" v="69" actId="165"/>
            <ac:grpSpMkLst>
              <pc:docMk/>
              <pc:sldMasterMk cId="4167026357" sldId="2147483648"/>
              <pc:sldLayoutMk cId="161365581" sldId="2147483656"/>
              <ac:grpSpMk id="3" creationId="{5F46DB9D-CFBB-5C4D-952A-B1AD3319D070}"/>
            </ac:grpSpMkLst>
          </pc:grpChg>
        </pc:sldLayoutChg>
        <pc:sldLayoutChg chg="addSp delSp modSp setBg modAnim">
          <pc:chgData name="遠藤 拓巳" userId="6fdeb32c-d5fc-4860-bf01-c7dfa84e8de1" providerId="ADAL" clId="{FCAE9FF2-E47F-7B4C-BDCC-C028D00A5B55}" dt="2019-05-09T23:01:07.788" v="947" actId="478"/>
          <pc:sldLayoutMkLst>
            <pc:docMk/>
            <pc:sldMasterMk cId="4167026357" sldId="2147483648"/>
            <pc:sldLayoutMk cId="2602339041" sldId="2147483657"/>
          </pc:sldLayoutMkLst>
          <pc:spChg chg="add del">
            <ac:chgData name="遠藤 拓巳" userId="6fdeb32c-d5fc-4860-bf01-c7dfa84e8de1" providerId="ADAL" clId="{FCAE9FF2-E47F-7B4C-BDCC-C028D00A5B55}" dt="2019-05-09T23:01:07.788" v="947" actId="478"/>
            <ac:spMkLst>
              <pc:docMk/>
              <pc:sldMasterMk cId="4167026357" sldId="2147483648"/>
              <pc:sldLayoutMk cId="2602339041" sldId="2147483657"/>
              <ac:spMk id="7" creationId="{C2D28C0B-6BD5-3446-932E-5111AE532241}"/>
            </ac:spMkLst>
          </pc:spChg>
          <pc:spChg chg="del mod topLvl">
            <ac:chgData name="遠藤 拓巳" userId="6fdeb32c-d5fc-4860-bf01-c7dfa84e8de1" providerId="ADAL" clId="{FCAE9FF2-E47F-7B4C-BDCC-C028D00A5B55}" dt="2019-05-09T22:36:53.952" v="445" actId="478"/>
            <ac:spMkLst>
              <pc:docMk/>
              <pc:sldMasterMk cId="4167026357" sldId="2147483648"/>
              <pc:sldLayoutMk cId="2602339041" sldId="2147483657"/>
              <ac:spMk id="8" creationId="{9235D0BA-F3BE-2449-ABF3-4DF9C3D1E9D2}"/>
            </ac:spMkLst>
          </pc:spChg>
          <pc:spChg chg="del mod topLvl">
            <ac:chgData name="遠藤 拓巳" userId="6fdeb32c-d5fc-4860-bf01-c7dfa84e8de1" providerId="ADAL" clId="{FCAE9FF2-E47F-7B4C-BDCC-C028D00A5B55}" dt="2019-05-09T22:37:04.844" v="448" actId="478"/>
            <ac:spMkLst>
              <pc:docMk/>
              <pc:sldMasterMk cId="4167026357" sldId="2147483648"/>
              <pc:sldLayoutMk cId="2602339041" sldId="2147483657"/>
              <ac:spMk id="13" creationId="{74B7CB85-9FD4-5F46-B598-48E7E2ABFA60}"/>
            </ac:spMkLst>
          </pc:spChg>
          <pc:spChg chg="del mod topLvl">
            <ac:chgData name="遠藤 拓巳" userId="6fdeb32c-d5fc-4860-bf01-c7dfa84e8de1" providerId="ADAL" clId="{FCAE9FF2-E47F-7B4C-BDCC-C028D00A5B55}" dt="2019-05-09T22:37:19.603" v="452" actId="478"/>
            <ac:spMkLst>
              <pc:docMk/>
              <pc:sldMasterMk cId="4167026357" sldId="2147483648"/>
              <pc:sldLayoutMk cId="2602339041" sldId="2147483657"/>
              <ac:spMk id="14" creationId="{F379F59D-C8B2-764E-A4DF-3906B7DA7116}"/>
            </ac:spMkLst>
          </pc:spChg>
          <pc:spChg chg="del mod topLvl">
            <ac:chgData name="遠藤 拓巳" userId="6fdeb32c-d5fc-4860-bf01-c7dfa84e8de1" providerId="ADAL" clId="{FCAE9FF2-E47F-7B4C-BDCC-C028D00A5B55}" dt="2019-05-09T22:37:27.113" v="455" actId="478"/>
            <ac:spMkLst>
              <pc:docMk/>
              <pc:sldMasterMk cId="4167026357" sldId="2147483648"/>
              <pc:sldLayoutMk cId="2602339041" sldId="2147483657"/>
              <ac:spMk id="15" creationId="{A4743878-AF9A-D94B-B150-1ECF236C0E28}"/>
            </ac:spMkLst>
          </pc:spChg>
          <pc:spChg chg="add mod">
            <ac:chgData name="遠藤 拓巳" userId="6fdeb32c-d5fc-4860-bf01-c7dfa84e8de1" providerId="ADAL" clId="{FCAE9FF2-E47F-7B4C-BDCC-C028D00A5B55}" dt="2019-05-09T22:38:46.813" v="478" actId="403"/>
            <ac:spMkLst>
              <pc:docMk/>
              <pc:sldMasterMk cId="4167026357" sldId="2147483648"/>
              <pc:sldLayoutMk cId="2602339041" sldId="2147483657"/>
              <ac:spMk id="19" creationId="{624EF82D-13C8-1E42-B530-63B26EFB782F}"/>
            </ac:spMkLst>
          </pc:spChg>
          <pc:spChg chg="add del mod">
            <ac:chgData name="遠藤 拓巳" userId="6fdeb32c-d5fc-4860-bf01-c7dfa84e8de1" providerId="ADAL" clId="{FCAE9FF2-E47F-7B4C-BDCC-C028D00A5B55}" dt="2019-05-09T22:38:52.443" v="481" actId="20577"/>
            <ac:spMkLst>
              <pc:docMk/>
              <pc:sldMasterMk cId="4167026357" sldId="2147483648"/>
              <pc:sldLayoutMk cId="2602339041" sldId="2147483657"/>
              <ac:spMk id="20" creationId="{38767C22-AE0B-3B4E-B864-BF38DE5CD260}"/>
            </ac:spMkLst>
          </pc:spChg>
          <pc:spChg chg="add mod">
            <ac:chgData name="遠藤 拓巳" userId="6fdeb32c-d5fc-4860-bf01-c7dfa84e8de1" providerId="ADAL" clId="{FCAE9FF2-E47F-7B4C-BDCC-C028D00A5B55}" dt="2019-05-09T22:38:57.305" v="486" actId="20577"/>
            <ac:spMkLst>
              <pc:docMk/>
              <pc:sldMasterMk cId="4167026357" sldId="2147483648"/>
              <pc:sldLayoutMk cId="2602339041" sldId="2147483657"/>
              <ac:spMk id="21" creationId="{C886EAC7-936D-3F48-82FB-9F819827D120}"/>
            </ac:spMkLst>
          </pc:spChg>
          <pc:spChg chg="add mod">
            <ac:chgData name="遠藤 拓巳" userId="6fdeb32c-d5fc-4860-bf01-c7dfa84e8de1" providerId="ADAL" clId="{FCAE9FF2-E47F-7B4C-BDCC-C028D00A5B55}" dt="2019-05-09T22:38:59.322" v="489" actId="20577"/>
            <ac:spMkLst>
              <pc:docMk/>
              <pc:sldMasterMk cId="4167026357" sldId="2147483648"/>
              <pc:sldLayoutMk cId="2602339041" sldId="2147483657"/>
              <ac:spMk id="22" creationId="{A352E974-A52F-7041-8851-4833F6067657}"/>
            </ac:spMkLst>
          </pc:spChg>
          <pc:grpChg chg="add del mod">
            <ac:chgData name="遠藤 拓巳" userId="6fdeb32c-d5fc-4860-bf01-c7dfa84e8de1" providerId="ADAL" clId="{FCAE9FF2-E47F-7B4C-BDCC-C028D00A5B55}" dt="2019-05-09T22:37:03.013" v="447" actId="165"/>
            <ac:grpSpMkLst>
              <pc:docMk/>
              <pc:sldMasterMk cId="4167026357" sldId="2147483648"/>
              <pc:sldLayoutMk cId="2602339041" sldId="2147483657"/>
              <ac:grpSpMk id="18" creationId="{62D317BA-9D86-F74A-B231-A1226E851AAC}"/>
            </ac:grpSpMkLst>
          </pc:grpChg>
          <pc:cxnChg chg="mod topLvl">
            <ac:chgData name="遠藤 拓巳" userId="6fdeb32c-d5fc-4860-bf01-c7dfa84e8de1" providerId="ADAL" clId="{FCAE9FF2-E47F-7B4C-BDCC-C028D00A5B55}" dt="2019-05-09T22:37:45.752" v="466" actId="1076"/>
            <ac:cxnSpMkLst>
              <pc:docMk/>
              <pc:sldMasterMk cId="4167026357" sldId="2147483648"/>
              <pc:sldLayoutMk cId="2602339041" sldId="2147483657"/>
              <ac:cxnSpMk id="4" creationId="{588E34D9-B6E8-ED49-B55E-7D56A20EEF8C}"/>
            </ac:cxnSpMkLst>
          </pc:cxnChg>
          <pc:cxnChg chg="mod topLvl">
            <ac:chgData name="遠藤 拓巳" userId="6fdeb32c-d5fc-4860-bf01-c7dfa84e8de1" providerId="ADAL" clId="{FCAE9FF2-E47F-7B4C-BDCC-C028D00A5B55}" dt="2019-05-09T22:38:04.764" v="474" actId="1076"/>
            <ac:cxnSpMkLst>
              <pc:docMk/>
              <pc:sldMasterMk cId="4167026357" sldId="2147483648"/>
              <pc:sldLayoutMk cId="2602339041" sldId="2147483657"/>
              <ac:cxnSpMk id="16" creationId="{F1D29C17-FA61-1744-80DC-06CEF5A1840A}"/>
            </ac:cxnSpMkLst>
          </pc:cxnChg>
          <pc:cxnChg chg="mod topLvl">
            <ac:chgData name="遠藤 拓巳" userId="6fdeb32c-d5fc-4860-bf01-c7dfa84e8de1" providerId="ADAL" clId="{FCAE9FF2-E47F-7B4C-BDCC-C028D00A5B55}" dt="2019-05-09T22:38:04.764" v="474" actId="1076"/>
            <ac:cxnSpMkLst>
              <pc:docMk/>
              <pc:sldMasterMk cId="4167026357" sldId="2147483648"/>
              <pc:sldLayoutMk cId="2602339041" sldId="2147483657"/>
              <ac:cxnSpMk id="17" creationId="{6BE70833-81A0-3D4D-A0D7-00B6074483A3}"/>
            </ac:cxnSpMkLst>
          </pc:cxnChg>
        </pc:sldLayoutChg>
        <pc:sldLayoutChg chg="addSp delSp modSp setBg modAnim">
          <pc:chgData name="遠藤 拓巳" userId="6fdeb32c-d5fc-4860-bf01-c7dfa84e8de1" providerId="ADAL" clId="{FCAE9FF2-E47F-7B4C-BDCC-C028D00A5B55}" dt="2019-05-09T23:01:07.984" v="948" actId="478"/>
          <pc:sldLayoutMkLst>
            <pc:docMk/>
            <pc:sldMasterMk cId="4167026357" sldId="2147483648"/>
            <pc:sldLayoutMk cId="1371690767" sldId="2147483658"/>
          </pc:sldLayoutMkLst>
          <pc:spChg chg="add del">
            <ac:chgData name="遠藤 拓巳" userId="6fdeb32c-d5fc-4860-bf01-c7dfa84e8de1" providerId="ADAL" clId="{FCAE9FF2-E47F-7B4C-BDCC-C028D00A5B55}" dt="2019-05-09T23:01:07.984" v="948" actId="478"/>
            <ac:spMkLst>
              <pc:docMk/>
              <pc:sldMasterMk cId="4167026357" sldId="2147483648"/>
              <pc:sldLayoutMk cId="1371690767" sldId="2147483658"/>
              <ac:spMk id="7" creationId="{C2D28C0B-6BD5-3446-932E-5111AE532241}"/>
            </ac:spMkLst>
          </pc:spChg>
          <pc:spChg chg="del mod topLvl">
            <ac:chgData name="遠藤 拓巳" userId="6fdeb32c-d5fc-4860-bf01-c7dfa84e8de1" providerId="ADAL" clId="{FCAE9FF2-E47F-7B4C-BDCC-C028D00A5B55}" dt="2019-05-09T22:39:55.824" v="497" actId="478"/>
            <ac:spMkLst>
              <pc:docMk/>
              <pc:sldMasterMk cId="4167026357" sldId="2147483648"/>
              <pc:sldLayoutMk cId="1371690767" sldId="2147483658"/>
              <ac:spMk id="8" creationId="{9235D0BA-F3BE-2449-ABF3-4DF9C3D1E9D2}"/>
            </ac:spMkLst>
          </pc:spChg>
          <pc:spChg chg="del mod topLvl">
            <ac:chgData name="遠藤 拓巳" userId="6fdeb32c-d5fc-4860-bf01-c7dfa84e8de1" providerId="ADAL" clId="{FCAE9FF2-E47F-7B4C-BDCC-C028D00A5B55}" dt="2019-05-09T22:40:05.751" v="499" actId="478"/>
            <ac:spMkLst>
              <pc:docMk/>
              <pc:sldMasterMk cId="4167026357" sldId="2147483648"/>
              <pc:sldLayoutMk cId="1371690767" sldId="2147483658"/>
              <ac:spMk id="13" creationId="{74B7CB85-9FD4-5F46-B598-48E7E2ABFA60}"/>
            </ac:spMkLst>
          </pc:spChg>
          <pc:spChg chg="del mod topLvl">
            <ac:chgData name="遠藤 拓巳" userId="6fdeb32c-d5fc-4860-bf01-c7dfa84e8de1" providerId="ADAL" clId="{FCAE9FF2-E47F-7B4C-BDCC-C028D00A5B55}" dt="2019-05-09T22:40:16.328" v="502" actId="478"/>
            <ac:spMkLst>
              <pc:docMk/>
              <pc:sldMasterMk cId="4167026357" sldId="2147483648"/>
              <pc:sldLayoutMk cId="1371690767" sldId="2147483658"/>
              <ac:spMk id="14" creationId="{F379F59D-C8B2-764E-A4DF-3906B7DA7116}"/>
            </ac:spMkLst>
          </pc:spChg>
          <pc:spChg chg="del mod topLvl">
            <ac:chgData name="遠藤 拓巳" userId="6fdeb32c-d5fc-4860-bf01-c7dfa84e8de1" providerId="ADAL" clId="{FCAE9FF2-E47F-7B4C-BDCC-C028D00A5B55}" dt="2019-05-09T22:40:26.137" v="506" actId="478"/>
            <ac:spMkLst>
              <pc:docMk/>
              <pc:sldMasterMk cId="4167026357" sldId="2147483648"/>
              <pc:sldLayoutMk cId="1371690767" sldId="2147483658"/>
              <ac:spMk id="15" creationId="{A4743878-AF9A-D94B-B150-1ECF236C0E28}"/>
            </ac:spMkLst>
          </pc:spChg>
          <pc:spChg chg="add del mod">
            <ac:chgData name="遠藤 拓巳" userId="6fdeb32c-d5fc-4860-bf01-c7dfa84e8de1" providerId="ADAL" clId="{FCAE9FF2-E47F-7B4C-BDCC-C028D00A5B55}" dt="2019-05-09T22:39:16.519" v="494" actId="478"/>
            <ac:spMkLst>
              <pc:docMk/>
              <pc:sldMasterMk cId="4167026357" sldId="2147483648"/>
              <pc:sldLayoutMk cId="1371690767" sldId="2147483658"/>
              <ac:spMk id="17" creationId="{338D2963-2F9F-5846-AA48-439C999015E2}"/>
            </ac:spMkLst>
          </pc:spChg>
          <pc:spChg chg="add mod">
            <ac:chgData name="遠藤 拓巳" userId="6fdeb32c-d5fc-4860-bf01-c7dfa84e8de1" providerId="ADAL" clId="{FCAE9FF2-E47F-7B4C-BDCC-C028D00A5B55}" dt="2019-05-09T22:40:04.448" v="498" actId="1076"/>
            <ac:spMkLst>
              <pc:docMk/>
              <pc:sldMasterMk cId="4167026357" sldId="2147483648"/>
              <pc:sldLayoutMk cId="1371690767" sldId="2147483658"/>
              <ac:spMk id="18" creationId="{8B211253-50CE-734B-969A-0C645C41C7F8}"/>
            </ac:spMkLst>
          </pc:spChg>
          <pc:spChg chg="add mod">
            <ac:chgData name="遠藤 拓巳" userId="6fdeb32c-d5fc-4860-bf01-c7dfa84e8de1" providerId="ADAL" clId="{FCAE9FF2-E47F-7B4C-BDCC-C028D00A5B55}" dt="2019-05-09T22:40:33.080" v="511" actId="20577"/>
            <ac:spMkLst>
              <pc:docMk/>
              <pc:sldMasterMk cId="4167026357" sldId="2147483648"/>
              <pc:sldLayoutMk cId="1371690767" sldId="2147483658"/>
              <ac:spMk id="21" creationId="{994FE012-3A98-5447-B07F-C00C8668D889}"/>
            </ac:spMkLst>
          </pc:spChg>
          <pc:spChg chg="add mod">
            <ac:chgData name="遠藤 拓巳" userId="6fdeb32c-d5fc-4860-bf01-c7dfa84e8de1" providerId="ADAL" clId="{FCAE9FF2-E47F-7B4C-BDCC-C028D00A5B55}" dt="2019-05-09T22:40:58.883" v="526" actId="1076"/>
            <ac:spMkLst>
              <pc:docMk/>
              <pc:sldMasterMk cId="4167026357" sldId="2147483648"/>
              <pc:sldLayoutMk cId="1371690767" sldId="2147483658"/>
              <ac:spMk id="22" creationId="{EEB5FA02-3CF9-904E-A1B9-292AE8896F09}"/>
            </ac:spMkLst>
          </pc:spChg>
          <pc:spChg chg="add mod">
            <ac:chgData name="遠藤 拓巳" userId="6fdeb32c-d5fc-4860-bf01-c7dfa84e8de1" providerId="ADAL" clId="{FCAE9FF2-E47F-7B4C-BDCC-C028D00A5B55}" dt="2019-05-09T22:40:36.120" v="517" actId="20577"/>
            <ac:spMkLst>
              <pc:docMk/>
              <pc:sldMasterMk cId="4167026357" sldId="2147483648"/>
              <pc:sldLayoutMk cId="1371690767" sldId="2147483658"/>
              <ac:spMk id="23" creationId="{F9CCF1BA-84CA-CF4D-A6F2-5991EE2495F9}"/>
            </ac:spMkLst>
          </pc:spChg>
          <pc:grpChg chg="del">
            <ac:chgData name="遠藤 拓巳" userId="6fdeb32c-d5fc-4860-bf01-c7dfa84e8de1" providerId="ADAL" clId="{FCAE9FF2-E47F-7B4C-BDCC-C028D00A5B55}" dt="2019-05-09T22:39:15.262" v="493" actId="165"/>
            <ac:grpSpMkLst>
              <pc:docMk/>
              <pc:sldMasterMk cId="4167026357" sldId="2147483648"/>
              <pc:sldLayoutMk cId="1371690767" sldId="2147483658"/>
              <ac:grpSpMk id="26" creationId="{C262A202-7385-7247-9796-EE3B4B414DBE}"/>
            </ac:grpSpMkLst>
          </pc:grpChg>
          <pc:cxnChg chg="mod topLvl">
            <ac:chgData name="遠藤 拓巳" userId="6fdeb32c-d5fc-4860-bf01-c7dfa84e8de1" providerId="ADAL" clId="{FCAE9FF2-E47F-7B4C-BDCC-C028D00A5B55}" dt="2019-05-09T22:40:42.044" v="520" actId="14100"/>
            <ac:cxnSpMkLst>
              <pc:docMk/>
              <pc:sldMasterMk cId="4167026357" sldId="2147483648"/>
              <pc:sldLayoutMk cId="1371690767" sldId="2147483658"/>
              <ac:cxnSpMk id="16" creationId="{F1D29C17-FA61-1744-80DC-06CEF5A1840A}"/>
            </ac:cxnSpMkLst>
          </pc:cxnChg>
          <pc:cxnChg chg="mod topLvl">
            <ac:chgData name="遠藤 拓巳" userId="6fdeb32c-d5fc-4860-bf01-c7dfa84e8de1" providerId="ADAL" clId="{FCAE9FF2-E47F-7B4C-BDCC-C028D00A5B55}" dt="2019-05-09T22:40:58.883" v="526" actId="1076"/>
            <ac:cxnSpMkLst>
              <pc:docMk/>
              <pc:sldMasterMk cId="4167026357" sldId="2147483648"/>
              <pc:sldLayoutMk cId="1371690767" sldId="2147483658"/>
              <ac:cxnSpMk id="19" creationId="{1EB0F27F-464F-2944-88E3-24F3673D4F6D}"/>
            </ac:cxnSpMkLst>
          </pc:cxnChg>
          <pc:cxnChg chg="mod topLvl">
            <ac:chgData name="遠藤 拓巳" userId="6fdeb32c-d5fc-4860-bf01-c7dfa84e8de1" providerId="ADAL" clId="{FCAE9FF2-E47F-7B4C-BDCC-C028D00A5B55}" dt="2019-05-09T22:40:58.883" v="526" actId="1076"/>
            <ac:cxnSpMkLst>
              <pc:docMk/>
              <pc:sldMasterMk cId="4167026357" sldId="2147483648"/>
              <pc:sldLayoutMk cId="1371690767" sldId="2147483658"/>
              <ac:cxnSpMk id="20" creationId="{0F95D612-DA8E-244B-B6CD-3ADCC03E10F0}"/>
            </ac:cxnSpMkLst>
          </pc:cxnChg>
        </pc:sldLayoutChg>
        <pc:sldLayoutChg chg="setBg">
          <pc:chgData name="遠藤 拓巳" userId="6fdeb32c-d5fc-4860-bf01-c7dfa84e8de1" providerId="ADAL" clId="{FCAE9FF2-E47F-7B4C-BDCC-C028D00A5B55}" dt="2019-05-09T10:42:06.021" v="97"/>
          <pc:sldLayoutMkLst>
            <pc:docMk/>
            <pc:sldMasterMk cId="4167026357" sldId="2147483648"/>
            <pc:sldLayoutMk cId="2995719567" sldId="2147483660"/>
          </pc:sldLayoutMkLst>
        </pc:sldLayoutChg>
        <pc:sldLayoutChg chg="addSp delSp modSp del setBg">
          <pc:chgData name="遠藤 拓巳" userId="6fdeb32c-d5fc-4860-bf01-c7dfa84e8de1" providerId="ADAL" clId="{FCAE9FF2-E47F-7B4C-BDCC-C028D00A5B55}" dt="2019-05-09T22:54:16.220" v="863" actId="2696"/>
          <pc:sldLayoutMkLst>
            <pc:docMk/>
            <pc:sldMasterMk cId="4167026357" sldId="2147483648"/>
            <pc:sldLayoutMk cId="1187313613" sldId="2147483661"/>
          </pc:sldLayoutMkLst>
          <pc:spChg chg="add del">
            <ac:chgData name="遠藤 拓巳" userId="6fdeb32c-d5fc-4860-bf01-c7dfa84e8de1" providerId="ADAL" clId="{FCAE9FF2-E47F-7B4C-BDCC-C028D00A5B55}" dt="2019-05-09T22:54:10.828" v="861" actId="11529"/>
            <ac:spMkLst>
              <pc:docMk/>
              <pc:sldMasterMk cId="4167026357" sldId="2147483648"/>
              <pc:sldLayoutMk cId="1187313613" sldId="2147483661"/>
              <ac:spMk id="2" creationId="{049CD44E-CC8D-5048-9453-17513DE7CE15}"/>
            </ac:spMkLst>
          </pc:spChg>
          <pc:spChg chg="add del mod">
            <ac:chgData name="遠藤 拓巳" userId="6fdeb32c-d5fc-4860-bf01-c7dfa84e8de1" providerId="ADAL" clId="{FCAE9FF2-E47F-7B4C-BDCC-C028D00A5B55}" dt="2019-05-09T22:54:14.831" v="862" actId="478"/>
            <ac:spMkLst>
              <pc:docMk/>
              <pc:sldMasterMk cId="4167026357" sldId="2147483648"/>
              <pc:sldLayoutMk cId="1187313613" sldId="2147483661"/>
              <ac:spMk id="3" creationId="{7B56AB04-C244-6249-AE1D-22574DA9DD1E}"/>
            </ac:spMkLst>
          </pc:spChg>
          <pc:graphicFrameChg chg="del">
            <ac:chgData name="遠藤 拓巳" userId="6fdeb32c-d5fc-4860-bf01-c7dfa84e8de1" providerId="ADAL" clId="{FCAE9FF2-E47F-7B4C-BDCC-C028D00A5B55}" dt="2019-05-09T22:54:01.710" v="860" actId="478"/>
            <ac:graphicFrameMkLst>
              <pc:docMk/>
              <pc:sldMasterMk cId="4167026357" sldId="2147483648"/>
              <pc:sldLayoutMk cId="1187313613" sldId="2147483661"/>
              <ac:graphicFrameMk id="6" creationId="{710ABA90-80AB-6444-965C-0B0C6CE62FC4}"/>
            </ac:graphicFrameMkLst>
          </pc:graphicFrameChg>
        </pc:sldLayoutChg>
        <pc:sldLayoutChg chg="addSp delSp modSp del setBg">
          <pc:chgData name="遠藤 拓巳" userId="6fdeb32c-d5fc-4860-bf01-c7dfa84e8de1" providerId="ADAL" clId="{FCAE9FF2-E47F-7B4C-BDCC-C028D00A5B55}" dt="2019-05-09T22:55:30.433" v="867" actId="2696"/>
          <pc:sldLayoutMkLst>
            <pc:docMk/>
            <pc:sldMasterMk cId="4167026357" sldId="2147483648"/>
            <pc:sldLayoutMk cId="1635453068" sldId="2147483662"/>
          </pc:sldLayoutMkLst>
          <pc:spChg chg="add del">
            <ac:chgData name="遠藤 拓巳" userId="6fdeb32c-d5fc-4860-bf01-c7dfa84e8de1" providerId="ADAL" clId="{FCAE9FF2-E47F-7B4C-BDCC-C028D00A5B55}" dt="2019-05-09T22:52:49.446" v="845" actId="11529"/>
            <ac:spMkLst>
              <pc:docMk/>
              <pc:sldMasterMk cId="4167026357" sldId="2147483648"/>
              <pc:sldLayoutMk cId="1635453068" sldId="2147483662"/>
              <ac:spMk id="2" creationId="{D5D209BE-554B-6742-B20D-686104CBB6AF}"/>
            </ac:spMkLst>
          </pc:spChg>
          <pc:spChg chg="add del mod">
            <ac:chgData name="遠藤 拓巳" userId="6fdeb32c-d5fc-4860-bf01-c7dfa84e8de1" providerId="ADAL" clId="{FCAE9FF2-E47F-7B4C-BDCC-C028D00A5B55}" dt="2019-05-09T22:52:55.335" v="846" actId="478"/>
            <ac:spMkLst>
              <pc:docMk/>
              <pc:sldMasterMk cId="4167026357" sldId="2147483648"/>
              <pc:sldLayoutMk cId="1635453068" sldId="2147483662"/>
              <ac:spMk id="3" creationId="{1AF2A996-023A-D542-AE12-04FF5217429D}"/>
            </ac:spMkLst>
          </pc:spChg>
          <pc:spChg chg="del">
            <ac:chgData name="遠藤 拓巳" userId="6fdeb32c-d5fc-4860-bf01-c7dfa84e8de1" providerId="ADAL" clId="{FCAE9FF2-E47F-7B4C-BDCC-C028D00A5B55}" dt="2019-05-09T22:52:24.818" v="844" actId="478"/>
            <ac:spMkLst>
              <pc:docMk/>
              <pc:sldMasterMk cId="4167026357" sldId="2147483648"/>
              <pc:sldLayoutMk cId="1635453068" sldId="2147483662"/>
              <ac:spMk id="5" creationId="{68D7B73A-1CF4-314F-89EF-745803B0CF70}"/>
            </ac:spMkLst>
          </pc:spChg>
          <pc:spChg chg="del">
            <ac:chgData name="遠藤 拓巳" userId="6fdeb32c-d5fc-4860-bf01-c7dfa84e8de1" providerId="ADAL" clId="{FCAE9FF2-E47F-7B4C-BDCC-C028D00A5B55}" dt="2019-05-09T22:52:57.480" v="847" actId="478"/>
            <ac:spMkLst>
              <pc:docMk/>
              <pc:sldMasterMk cId="4167026357" sldId="2147483648"/>
              <pc:sldLayoutMk cId="1635453068" sldId="2147483662"/>
              <ac:spMk id="7" creationId="{0AE52234-1ED3-B046-89CE-92CF390D967F}"/>
            </ac:spMkLst>
          </pc:spChg>
          <pc:spChg chg="del">
            <ac:chgData name="遠藤 拓巳" userId="6fdeb32c-d5fc-4860-bf01-c7dfa84e8de1" providerId="ADAL" clId="{FCAE9FF2-E47F-7B4C-BDCC-C028D00A5B55}" dt="2019-05-09T22:53:17.096" v="851" actId="478"/>
            <ac:spMkLst>
              <pc:docMk/>
              <pc:sldMasterMk cId="4167026357" sldId="2147483648"/>
              <pc:sldLayoutMk cId="1635453068" sldId="2147483662"/>
              <ac:spMk id="8" creationId="{75D1A7D5-0617-A74F-8764-C19C49D0BD9E}"/>
            </ac:spMkLst>
          </pc:spChg>
          <pc:spChg chg="del">
            <ac:chgData name="遠藤 拓巳" userId="6fdeb32c-d5fc-4860-bf01-c7dfa84e8de1" providerId="ADAL" clId="{FCAE9FF2-E47F-7B4C-BDCC-C028D00A5B55}" dt="2019-05-09T22:53:18.669" v="852" actId="478"/>
            <ac:spMkLst>
              <pc:docMk/>
              <pc:sldMasterMk cId="4167026357" sldId="2147483648"/>
              <pc:sldLayoutMk cId="1635453068" sldId="2147483662"/>
              <ac:spMk id="9" creationId="{FCFDEF4D-9300-9342-A0BE-065FF54A0FB9}"/>
            </ac:spMkLst>
          </pc:spChg>
          <pc:spChg chg="add mod">
            <ac:chgData name="遠藤 拓巳" userId="6fdeb32c-d5fc-4860-bf01-c7dfa84e8de1" providerId="ADAL" clId="{FCAE9FF2-E47F-7B4C-BDCC-C028D00A5B55}" dt="2019-05-09T22:53:41.172" v="857" actId="1076"/>
            <ac:spMkLst>
              <pc:docMk/>
              <pc:sldMasterMk cId="4167026357" sldId="2147483648"/>
              <pc:sldLayoutMk cId="1635453068" sldId="2147483662"/>
              <ac:spMk id="10" creationId="{50401F91-3D61-A448-9C54-B2DBBBB057C8}"/>
            </ac:spMkLst>
          </pc:spChg>
          <pc:spChg chg="add mod">
            <ac:chgData name="遠藤 拓巳" userId="6fdeb32c-d5fc-4860-bf01-c7dfa84e8de1" providerId="ADAL" clId="{FCAE9FF2-E47F-7B4C-BDCC-C028D00A5B55}" dt="2019-05-09T22:53:48.263" v="859" actId="1076"/>
            <ac:spMkLst>
              <pc:docMk/>
              <pc:sldMasterMk cId="4167026357" sldId="2147483648"/>
              <pc:sldLayoutMk cId="1635453068" sldId="2147483662"/>
              <ac:spMk id="11" creationId="{544CBF17-2B16-A244-B763-7B27411FCE9F}"/>
            </ac:spMkLst>
          </pc:spChg>
          <pc:spChg chg="add mod">
            <ac:chgData name="遠藤 拓巳" userId="6fdeb32c-d5fc-4860-bf01-c7dfa84e8de1" providerId="ADAL" clId="{FCAE9FF2-E47F-7B4C-BDCC-C028D00A5B55}" dt="2019-05-09T22:53:43.987" v="858" actId="1076"/>
            <ac:spMkLst>
              <pc:docMk/>
              <pc:sldMasterMk cId="4167026357" sldId="2147483648"/>
              <pc:sldLayoutMk cId="1635453068" sldId="2147483662"/>
              <ac:spMk id="12" creationId="{677E254A-AD1C-1E43-AFAA-09A84C15D80C}"/>
            </ac:spMkLst>
          </pc:spChg>
          <pc:spChg chg="add mod">
            <ac:chgData name="遠藤 拓巳" userId="6fdeb32c-d5fc-4860-bf01-c7dfa84e8de1" providerId="ADAL" clId="{FCAE9FF2-E47F-7B4C-BDCC-C028D00A5B55}" dt="2019-05-09T22:53:15.095" v="850" actId="14100"/>
            <ac:spMkLst>
              <pc:docMk/>
              <pc:sldMasterMk cId="4167026357" sldId="2147483648"/>
              <pc:sldLayoutMk cId="1635453068" sldId="2147483662"/>
              <ac:spMk id="13" creationId="{DE4D3A08-255B-9C42-9C2D-4A1F29341C0B}"/>
            </ac:spMkLst>
          </pc:spChg>
          <pc:spChg chg="add mod">
            <ac:chgData name="遠藤 拓巳" userId="6fdeb32c-d5fc-4860-bf01-c7dfa84e8de1" providerId="ADAL" clId="{FCAE9FF2-E47F-7B4C-BDCC-C028D00A5B55}" dt="2019-05-09T22:53:38.197" v="856" actId="207"/>
            <ac:spMkLst>
              <pc:docMk/>
              <pc:sldMasterMk cId="4167026357" sldId="2147483648"/>
              <pc:sldLayoutMk cId="1635453068" sldId="2147483662"/>
              <ac:spMk id="14" creationId="{6E974C74-78EC-9A49-9491-9FE6BD9F8EF1}"/>
            </ac:spMkLst>
          </pc:spChg>
        </pc:sldLayoutChg>
        <pc:sldLayoutChg chg="addSp delSp modSp setBg">
          <pc:chgData name="遠藤 拓巳" userId="6fdeb32c-d5fc-4860-bf01-c7dfa84e8de1" providerId="ADAL" clId="{FCAE9FF2-E47F-7B4C-BDCC-C028D00A5B55}" dt="2019-05-09T22:23:49.158" v="156" actId="207"/>
          <pc:sldLayoutMkLst>
            <pc:docMk/>
            <pc:sldMasterMk cId="4167026357" sldId="2147483648"/>
            <pc:sldLayoutMk cId="9356608" sldId="2147483663"/>
          </pc:sldLayoutMkLst>
          <pc:spChg chg="del">
            <ac:chgData name="遠藤 拓巳" userId="6fdeb32c-d5fc-4860-bf01-c7dfa84e8de1" providerId="ADAL" clId="{FCAE9FF2-E47F-7B4C-BDCC-C028D00A5B55}" dt="2019-05-09T22:23:44.370" v="154" actId="478"/>
            <ac:spMkLst>
              <pc:docMk/>
              <pc:sldMasterMk cId="4167026357" sldId="2147483648"/>
              <pc:sldLayoutMk cId="9356608" sldId="2147483663"/>
              <ac:spMk id="5" creationId="{9783D4BC-B4A3-AA4B-9624-66CB4BAA2829}"/>
            </ac:spMkLst>
          </pc:spChg>
          <pc:spChg chg="add mod">
            <ac:chgData name="遠藤 拓巳" userId="6fdeb32c-d5fc-4860-bf01-c7dfa84e8de1" providerId="ADAL" clId="{FCAE9FF2-E47F-7B4C-BDCC-C028D00A5B55}" dt="2019-05-09T22:23:49.158" v="156" actId="207"/>
            <ac:spMkLst>
              <pc:docMk/>
              <pc:sldMasterMk cId="4167026357" sldId="2147483648"/>
              <pc:sldLayoutMk cId="9356608" sldId="2147483663"/>
              <ac:spMk id="6" creationId="{0795C369-648F-804B-9AFF-C9DEA27C470F}"/>
            </ac:spMkLst>
          </pc:spChg>
        </pc:sldLayoutChg>
        <pc:sldLayoutChg chg="addSp delSp modSp del setBg">
          <pc:chgData name="遠藤 拓巳" userId="6fdeb32c-d5fc-4860-bf01-c7dfa84e8de1" providerId="ADAL" clId="{FCAE9FF2-E47F-7B4C-BDCC-C028D00A5B55}" dt="2019-05-09T23:03:21.374" v="974" actId="2696"/>
          <pc:sldLayoutMkLst>
            <pc:docMk/>
            <pc:sldMasterMk cId="4167026357" sldId="2147483648"/>
            <pc:sldLayoutMk cId="1864856360" sldId="2147483664"/>
          </pc:sldLayoutMkLst>
          <pc:spChg chg="add del">
            <ac:chgData name="遠藤 拓巳" userId="6fdeb32c-d5fc-4860-bf01-c7dfa84e8de1" providerId="ADAL" clId="{FCAE9FF2-E47F-7B4C-BDCC-C028D00A5B55}" dt="2019-05-09T23:01:06.700" v="946" actId="478"/>
            <ac:spMkLst>
              <pc:docMk/>
              <pc:sldMasterMk cId="4167026357" sldId="2147483648"/>
              <pc:sldLayoutMk cId="1864856360" sldId="2147483664"/>
              <ac:spMk id="4" creationId="{F79F616F-7BE6-4648-A9AD-9019E0B31E59}"/>
            </ac:spMkLst>
          </pc:spChg>
          <pc:spChg chg="add del">
            <ac:chgData name="遠藤 拓巳" userId="6fdeb32c-d5fc-4860-bf01-c7dfa84e8de1" providerId="ADAL" clId="{FCAE9FF2-E47F-7B4C-BDCC-C028D00A5B55}" dt="2019-05-09T23:01:34.687" v="949" actId="11529"/>
            <ac:spMkLst>
              <pc:docMk/>
              <pc:sldMasterMk cId="4167026357" sldId="2147483648"/>
              <pc:sldLayoutMk cId="1864856360" sldId="2147483664"/>
              <ac:spMk id="5" creationId="{53991882-F6D4-9B42-B88A-5906676228EA}"/>
            </ac:spMkLst>
          </pc:spChg>
          <pc:spChg chg="add">
            <ac:chgData name="遠藤 拓巳" userId="6fdeb32c-d5fc-4860-bf01-c7dfa84e8de1" providerId="ADAL" clId="{FCAE9FF2-E47F-7B4C-BDCC-C028D00A5B55}" dt="2019-05-09T22:24:07.273" v="158"/>
            <ac:spMkLst>
              <pc:docMk/>
              <pc:sldMasterMk cId="4167026357" sldId="2147483648"/>
              <pc:sldLayoutMk cId="1864856360" sldId="2147483664"/>
              <ac:spMk id="6" creationId="{15B7434F-4C96-844C-BF6E-1758D21CB375}"/>
            </ac:spMkLst>
          </pc:spChg>
          <pc:spChg chg="add mod">
            <ac:chgData name="遠藤 拓巳" userId="6fdeb32c-d5fc-4860-bf01-c7dfa84e8de1" providerId="ADAL" clId="{FCAE9FF2-E47F-7B4C-BDCC-C028D00A5B55}" dt="2019-05-09T23:02:38.968" v="962" actId="167"/>
            <ac:spMkLst>
              <pc:docMk/>
              <pc:sldMasterMk cId="4167026357" sldId="2147483648"/>
              <pc:sldLayoutMk cId="1864856360" sldId="2147483664"/>
              <ac:spMk id="7" creationId="{A66002B2-E629-9440-A203-5206A287CDBB}"/>
            </ac:spMkLst>
          </pc:spChg>
          <pc:spChg chg="del">
            <ac:chgData name="遠藤 拓巳" userId="6fdeb32c-d5fc-4860-bf01-c7dfa84e8de1" providerId="ADAL" clId="{FCAE9FF2-E47F-7B4C-BDCC-C028D00A5B55}" dt="2019-05-09T22:24:06.488" v="157" actId="478"/>
            <ac:spMkLst>
              <pc:docMk/>
              <pc:sldMasterMk cId="4167026357" sldId="2147483648"/>
              <pc:sldLayoutMk cId="1864856360" sldId="2147483664"/>
              <ac:spMk id="8" creationId="{DF5E927E-9D2A-5B4D-B153-F48704CE2B5D}"/>
            </ac:spMkLst>
          </pc:spChg>
        </pc:sldLayoutChg>
        <pc:sldLayoutChg chg="addSp delSp modSp setBg">
          <pc:chgData name="遠藤 拓巳" userId="6fdeb32c-d5fc-4860-bf01-c7dfa84e8de1" providerId="ADAL" clId="{FCAE9FF2-E47F-7B4C-BDCC-C028D00A5B55}" dt="2019-05-09T22:59:18.275" v="922" actId="12789"/>
          <pc:sldLayoutMkLst>
            <pc:docMk/>
            <pc:sldMasterMk cId="4167026357" sldId="2147483648"/>
            <pc:sldLayoutMk cId="1434780762" sldId="2147483665"/>
          </pc:sldLayoutMkLst>
          <pc:spChg chg="del mod">
            <ac:chgData name="遠藤 拓巳" userId="6fdeb32c-d5fc-4860-bf01-c7dfa84e8de1" providerId="ADAL" clId="{FCAE9FF2-E47F-7B4C-BDCC-C028D00A5B55}" dt="2019-05-09T22:57:00.638" v="900" actId="478"/>
            <ac:spMkLst>
              <pc:docMk/>
              <pc:sldMasterMk cId="4167026357" sldId="2147483648"/>
              <pc:sldLayoutMk cId="1434780762" sldId="2147483665"/>
              <ac:spMk id="2" creationId="{599BC13A-CFE6-8E4C-BAC9-E52A42567A10}"/>
            </ac:spMkLst>
          </pc:spChg>
          <pc:spChg chg="add del">
            <ac:chgData name="遠藤 拓巳" userId="6fdeb32c-d5fc-4860-bf01-c7dfa84e8de1" providerId="ADAL" clId="{FCAE9FF2-E47F-7B4C-BDCC-C028D00A5B55}" dt="2019-05-09T22:56:56.788" v="898" actId="478"/>
            <ac:spMkLst>
              <pc:docMk/>
              <pc:sldMasterMk cId="4167026357" sldId="2147483648"/>
              <pc:sldLayoutMk cId="1434780762" sldId="2147483665"/>
              <ac:spMk id="3" creationId="{EA88A504-F543-894A-A486-D51F09819B18}"/>
            </ac:spMkLst>
          </pc:spChg>
          <pc:spChg chg="add mod">
            <ac:chgData name="遠藤 拓巳" userId="6fdeb32c-d5fc-4860-bf01-c7dfa84e8de1" providerId="ADAL" clId="{FCAE9FF2-E47F-7B4C-BDCC-C028D00A5B55}" dt="2019-05-09T22:59:18.275" v="922" actId="12789"/>
            <ac:spMkLst>
              <pc:docMk/>
              <pc:sldMasterMk cId="4167026357" sldId="2147483648"/>
              <pc:sldLayoutMk cId="1434780762" sldId="2147483665"/>
              <ac:spMk id="4" creationId="{4DE357A4-E882-5847-A2C7-75BBB869A718}"/>
            </ac:spMkLst>
          </pc:spChg>
          <pc:spChg chg="del">
            <ac:chgData name="遠藤 拓巳" userId="6fdeb32c-d5fc-4860-bf01-c7dfa84e8de1" providerId="ADAL" clId="{FCAE9FF2-E47F-7B4C-BDCC-C028D00A5B55}" dt="2019-05-09T10:33:36.528" v="11" actId="478"/>
            <ac:spMkLst>
              <pc:docMk/>
              <pc:sldMasterMk cId="4167026357" sldId="2147483648"/>
              <pc:sldLayoutMk cId="1434780762" sldId="2147483665"/>
              <ac:spMk id="5" creationId="{9783D4BC-B4A3-AA4B-9624-66CB4BAA2829}"/>
            </ac:spMkLst>
          </pc:spChg>
        </pc:sldLayoutChg>
        <pc:sldLayoutChg chg="delSp del">
          <pc:chgData name="遠藤 拓巳" userId="6fdeb32c-d5fc-4860-bf01-c7dfa84e8de1" providerId="ADAL" clId="{FCAE9FF2-E47F-7B4C-BDCC-C028D00A5B55}" dt="2019-05-09T23:03:29.268" v="975" actId="2696"/>
          <pc:sldLayoutMkLst>
            <pc:docMk/>
            <pc:sldMasterMk cId="4167026357" sldId="2147483648"/>
            <pc:sldLayoutMk cId="833966" sldId="2147483666"/>
          </pc:sldLayoutMkLst>
          <pc:spChg chg="del">
            <ac:chgData name="遠藤 拓巳" userId="6fdeb32c-d5fc-4860-bf01-c7dfa84e8de1" providerId="ADAL" clId="{FCAE9FF2-E47F-7B4C-BDCC-C028D00A5B55}" dt="2019-05-09T22:59:34.594" v="926" actId="478"/>
            <ac:spMkLst>
              <pc:docMk/>
              <pc:sldMasterMk cId="4167026357" sldId="2147483648"/>
              <pc:sldLayoutMk cId="833966" sldId="2147483666"/>
              <ac:spMk id="2" creationId="{9C74BD0D-25D9-4946-973C-FFE398B977EB}"/>
            </ac:spMkLst>
          </pc:spChg>
          <pc:spChg chg="del">
            <ac:chgData name="遠藤 拓巳" userId="6fdeb32c-d5fc-4860-bf01-c7dfa84e8de1" providerId="ADAL" clId="{FCAE9FF2-E47F-7B4C-BDCC-C028D00A5B55}" dt="2019-05-09T22:59:30.883" v="923" actId="478"/>
            <ac:spMkLst>
              <pc:docMk/>
              <pc:sldMasterMk cId="4167026357" sldId="2147483648"/>
              <pc:sldLayoutMk cId="833966" sldId="2147483666"/>
              <ac:spMk id="3" creationId="{3C5E2F35-81FD-C241-B788-295ADE7C1B0F}"/>
            </ac:spMkLst>
          </pc:spChg>
          <pc:spChg chg="del">
            <ac:chgData name="遠藤 拓巳" userId="6fdeb32c-d5fc-4860-bf01-c7dfa84e8de1" providerId="ADAL" clId="{FCAE9FF2-E47F-7B4C-BDCC-C028D00A5B55}" dt="2019-05-09T22:59:32.157" v="924" actId="478"/>
            <ac:spMkLst>
              <pc:docMk/>
              <pc:sldMasterMk cId="4167026357" sldId="2147483648"/>
              <pc:sldLayoutMk cId="833966" sldId="2147483666"/>
              <ac:spMk id="4" creationId="{3638E1A0-9126-E34D-9952-F473F10E0EB9}"/>
            </ac:spMkLst>
          </pc:spChg>
          <pc:spChg chg="del">
            <ac:chgData name="遠藤 拓巳" userId="6fdeb32c-d5fc-4860-bf01-c7dfa84e8de1" providerId="ADAL" clId="{FCAE9FF2-E47F-7B4C-BDCC-C028D00A5B55}" dt="2019-05-09T22:59:33.117" v="925" actId="478"/>
            <ac:spMkLst>
              <pc:docMk/>
              <pc:sldMasterMk cId="4167026357" sldId="2147483648"/>
              <pc:sldLayoutMk cId="833966" sldId="2147483666"/>
              <ac:spMk id="5" creationId="{8330A5DF-415A-564E-B4ED-F29C4D9420D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84CC7-8CB7-2D41-93E0-B8933B56D7ED}" type="datetimeFigureOut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B2A2-ECA2-3F44-96F1-234073E7A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42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BC13A-CFE6-8E4C-BAC9-E52A42567A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32101"/>
            <a:ext cx="9144000" cy="1193799"/>
          </a:xfrm>
        </p:spPr>
        <p:txBody>
          <a:bodyPr tIns="1548000" anchor="b">
            <a:noAutofit/>
          </a:bodyPr>
          <a:lstStyle>
            <a:lvl1pPr algn="ctr">
              <a:defRPr sz="8000" b="1"/>
            </a:lvl1pPr>
          </a:lstStyle>
          <a:p>
            <a:r>
              <a:rPr kumimoji="1" lang="ja-JP" altLang="en-US"/>
              <a:t>タイトルテキスト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91059EB-E3FC-2047-A909-DF8B9A2131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1" y="4441631"/>
            <a:ext cx="4447032" cy="413833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A6C20F3-1BD9-4B74-B276-776D078BA8F0}"/>
              </a:ext>
            </a:extLst>
          </p:cNvPr>
          <p:cNvSpPr/>
          <p:nvPr userDrawn="1"/>
        </p:nvSpPr>
        <p:spPr>
          <a:xfrm>
            <a:off x="432047" y="326255"/>
            <a:ext cx="11327907" cy="620549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36224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いそうなレイアウト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B04B2C-49F4-284B-944C-3D7895558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786369" cy="958787"/>
          </a:xfrm>
          <a:solidFill>
            <a:schemeClr val="accent1"/>
          </a:solidFill>
        </p:spPr>
        <p:txBody>
          <a:bodyPr tIns="180000"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kumimoji="1" lang="ja-JP" altLang="en-US"/>
              <a:t>タイトルテキスト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7D09A45-BA57-E54A-9CE0-5423F5CC2B8E}"/>
              </a:ext>
            </a:extLst>
          </p:cNvPr>
          <p:cNvSpPr txBox="1">
            <a:spLocks/>
          </p:cNvSpPr>
          <p:nvPr userDrawn="1"/>
        </p:nvSpPr>
        <p:spPr>
          <a:xfrm>
            <a:off x="10786369" y="0"/>
            <a:ext cx="1405631" cy="958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80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2C8F6DE-29BA-1F43-B51E-BBE356574566}" type="slidenum">
              <a:rPr lang="ja-JP" altLang="en-US" smtClean="0"/>
              <a:t>‹#›</a:t>
            </a:fld>
            <a:endParaRPr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3C32E2BE-3C99-8947-9684-915D04BDA499}"/>
              </a:ext>
            </a:extLst>
          </p:cNvPr>
          <p:cNvSpPr/>
          <p:nvPr userDrawn="1"/>
        </p:nvSpPr>
        <p:spPr>
          <a:xfrm rot="5400000">
            <a:off x="5775600" y="4893692"/>
            <a:ext cx="640800" cy="7521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C13A4A-3DE5-3A48-BE35-A71849EA94CB}"/>
              </a:ext>
            </a:extLst>
          </p:cNvPr>
          <p:cNvSpPr/>
          <p:nvPr userDrawn="1"/>
        </p:nvSpPr>
        <p:spPr>
          <a:xfrm>
            <a:off x="5911856" y="2253805"/>
            <a:ext cx="368288" cy="40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093EF8E-9055-B645-A228-ED0CB544F899}"/>
              </a:ext>
            </a:extLst>
          </p:cNvPr>
          <p:cNvSpPr/>
          <p:nvPr userDrawn="1"/>
        </p:nvSpPr>
        <p:spPr>
          <a:xfrm>
            <a:off x="5911856" y="3595424"/>
            <a:ext cx="368288" cy="40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3">
            <a:extLst>
              <a:ext uri="{FF2B5EF4-FFF2-40B4-BE49-F238E27FC236}">
                <a16:creationId xmlns:a16="http://schemas.microsoft.com/office/drawing/2014/main" id="{AD929BF7-1112-F54F-A01E-D8B6B0F5F2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5754" y="1315086"/>
            <a:ext cx="5320492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項目１</a:t>
            </a:r>
          </a:p>
        </p:txBody>
      </p:sp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E02C9C9-0E1C-D649-A79C-BEC03E6E55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35754" y="2656705"/>
            <a:ext cx="5320492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項目２</a:t>
            </a:r>
          </a:p>
        </p:txBody>
      </p:sp>
      <p:sp>
        <p:nvSpPr>
          <p:cNvPr id="17" name="テキスト プレースホルダー 13">
            <a:extLst>
              <a:ext uri="{FF2B5EF4-FFF2-40B4-BE49-F238E27FC236}">
                <a16:creationId xmlns:a16="http://schemas.microsoft.com/office/drawing/2014/main" id="{842C695E-35CF-DB4D-9C96-C81C3BAF08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5754" y="3998324"/>
            <a:ext cx="5320492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項目３</a:t>
            </a:r>
          </a:p>
        </p:txBody>
      </p:sp>
      <p:sp>
        <p:nvSpPr>
          <p:cNvPr id="18" name="テキスト プレースホルダー 13">
            <a:extLst>
              <a:ext uri="{FF2B5EF4-FFF2-40B4-BE49-F238E27FC236}">
                <a16:creationId xmlns:a16="http://schemas.microsoft.com/office/drawing/2014/main" id="{C4C354F2-09CC-8E4F-8F0F-942080A210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35754" y="5590634"/>
            <a:ext cx="5320492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項目４</a:t>
            </a:r>
          </a:p>
        </p:txBody>
      </p:sp>
    </p:spTree>
    <p:extLst>
      <p:ext uri="{BB962C8B-B14F-4D97-AF65-F5344CB8AC3E}">
        <p14:creationId xmlns:p14="http://schemas.microsoft.com/office/powerpoint/2010/main" val="161365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11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いそうなレイアウト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B04B2C-49F4-284B-944C-3D7895558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786369" cy="958787"/>
          </a:xfrm>
          <a:solidFill>
            <a:schemeClr val="accent1"/>
          </a:solidFill>
        </p:spPr>
        <p:txBody>
          <a:bodyPr tIns="180000"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kumimoji="1" lang="ja-JP" altLang="en-US"/>
              <a:t>タイトルテキスト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7D09A45-BA57-E54A-9CE0-5423F5CC2B8E}"/>
              </a:ext>
            </a:extLst>
          </p:cNvPr>
          <p:cNvSpPr txBox="1">
            <a:spLocks/>
          </p:cNvSpPr>
          <p:nvPr userDrawn="1"/>
        </p:nvSpPr>
        <p:spPr>
          <a:xfrm>
            <a:off x="10786369" y="0"/>
            <a:ext cx="1405631" cy="958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80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2C8F6DE-29BA-1F43-B51E-BBE356574566}" type="slidenum">
              <a:rPr lang="ja-JP" altLang="en-US" smtClean="0"/>
              <a:t>‹#›</a:t>
            </a:fld>
            <a:endParaRPr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88E34D9-B6E8-ED49-B55E-7D56A20EEF8C}"/>
              </a:ext>
            </a:extLst>
          </p:cNvPr>
          <p:cNvCxnSpPr>
            <a:cxnSpLocks/>
            <a:stCxn id="19" idx="3"/>
            <a:endCxn id="20" idx="1"/>
          </p:cNvCxnSpPr>
          <p:nvPr userDrawn="1"/>
        </p:nvCxnSpPr>
        <p:spPr>
          <a:xfrm>
            <a:off x="3269292" y="1810650"/>
            <a:ext cx="4059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1D29C17-FA61-1744-80DC-06CEF5A1840A}"/>
              </a:ext>
            </a:extLst>
          </p:cNvPr>
          <p:cNvCxnSpPr>
            <a:cxnSpLocks/>
            <a:stCxn id="20" idx="3"/>
            <a:endCxn id="21" idx="1"/>
          </p:cNvCxnSpPr>
          <p:nvPr userDrawn="1"/>
        </p:nvCxnSpPr>
        <p:spPr>
          <a:xfrm flipV="1">
            <a:off x="5893044" y="1810193"/>
            <a:ext cx="405911" cy="4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BE70833-81A0-3D4D-A0D7-00B6074483A3}"/>
              </a:ext>
            </a:extLst>
          </p:cNvPr>
          <p:cNvCxnSpPr>
            <a:cxnSpLocks/>
            <a:stCxn id="21" idx="3"/>
            <a:endCxn id="22" idx="1"/>
          </p:cNvCxnSpPr>
          <p:nvPr userDrawn="1"/>
        </p:nvCxnSpPr>
        <p:spPr>
          <a:xfrm flipV="1">
            <a:off x="8516796" y="1810192"/>
            <a:ext cx="405911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3">
            <a:extLst>
              <a:ext uri="{FF2B5EF4-FFF2-40B4-BE49-F238E27FC236}">
                <a16:creationId xmlns:a16="http://schemas.microsoft.com/office/drawing/2014/main" id="{624EF82D-13C8-1E42-B530-63B26EFB782F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051451" y="1341290"/>
            <a:ext cx="2217841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項目１</a:t>
            </a:r>
          </a:p>
        </p:txBody>
      </p:sp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38767C22-AE0B-3B4E-B864-BF38DE5CD2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75203" y="1341290"/>
            <a:ext cx="2217841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項目２</a:t>
            </a:r>
          </a:p>
        </p:txBody>
      </p:sp>
      <p:sp>
        <p:nvSpPr>
          <p:cNvPr id="21" name="テキスト プレースホルダー 13">
            <a:extLst>
              <a:ext uri="{FF2B5EF4-FFF2-40B4-BE49-F238E27FC236}">
                <a16:creationId xmlns:a16="http://schemas.microsoft.com/office/drawing/2014/main" id="{C886EAC7-936D-3F48-82FB-9F819827D1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8955" y="1340833"/>
            <a:ext cx="2217841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項目３</a:t>
            </a:r>
          </a:p>
        </p:txBody>
      </p:sp>
      <p:sp>
        <p:nvSpPr>
          <p:cNvPr id="22" name="テキスト プレースホルダー 13">
            <a:extLst>
              <a:ext uri="{FF2B5EF4-FFF2-40B4-BE49-F238E27FC236}">
                <a16:creationId xmlns:a16="http://schemas.microsoft.com/office/drawing/2014/main" id="{A352E974-A52F-7041-8851-4833F60676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22707" y="1340832"/>
            <a:ext cx="2217841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項目４</a:t>
            </a:r>
          </a:p>
        </p:txBody>
      </p:sp>
    </p:spTree>
    <p:extLst>
      <p:ext uri="{BB962C8B-B14F-4D97-AF65-F5344CB8AC3E}">
        <p14:creationId xmlns:p14="http://schemas.microsoft.com/office/powerpoint/2010/main" val="260233904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いそうなレイアウト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B04B2C-49F4-284B-944C-3D7895558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786369" cy="958787"/>
          </a:xfrm>
          <a:solidFill>
            <a:schemeClr val="accent1"/>
          </a:solidFill>
        </p:spPr>
        <p:txBody>
          <a:bodyPr tIns="180000"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kumimoji="1" lang="ja-JP" altLang="en-US"/>
              <a:t>タイトルテキスト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7D09A45-BA57-E54A-9CE0-5423F5CC2B8E}"/>
              </a:ext>
            </a:extLst>
          </p:cNvPr>
          <p:cNvSpPr txBox="1">
            <a:spLocks/>
          </p:cNvSpPr>
          <p:nvPr userDrawn="1"/>
        </p:nvSpPr>
        <p:spPr>
          <a:xfrm>
            <a:off x="10786369" y="0"/>
            <a:ext cx="1405631" cy="958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80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2C8F6DE-29BA-1F43-B51E-BBE356574566}" type="slidenum">
              <a:rPr lang="ja-JP" altLang="en-US" smtClean="0"/>
              <a:t>‹#›</a:t>
            </a:fld>
            <a:endParaRPr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1D29C17-FA61-1744-80DC-06CEF5A1840A}"/>
              </a:ext>
            </a:extLst>
          </p:cNvPr>
          <p:cNvCxnSpPr>
            <a:cxnSpLocks/>
            <a:stCxn id="18" idx="2"/>
            <a:endCxn id="21" idx="0"/>
          </p:cNvCxnSpPr>
          <p:nvPr userDrawn="1"/>
        </p:nvCxnSpPr>
        <p:spPr>
          <a:xfrm flipH="1">
            <a:off x="2185904" y="2280012"/>
            <a:ext cx="1" cy="3135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EB0F27F-464F-2944-88E3-24F3673D4F6D}"/>
              </a:ext>
            </a:extLst>
          </p:cNvPr>
          <p:cNvCxnSpPr>
            <a:cxnSpLocks/>
            <a:stCxn id="21" idx="2"/>
            <a:endCxn id="22" idx="0"/>
          </p:cNvCxnSpPr>
          <p:nvPr userDrawn="1"/>
        </p:nvCxnSpPr>
        <p:spPr>
          <a:xfrm>
            <a:off x="2185904" y="3532310"/>
            <a:ext cx="1" cy="3135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F95D612-DA8E-244B-B6CD-3ADCC03E10F0}"/>
              </a:ext>
            </a:extLst>
          </p:cNvPr>
          <p:cNvCxnSpPr>
            <a:cxnSpLocks/>
            <a:stCxn id="22" idx="2"/>
            <a:endCxn id="23" idx="0"/>
          </p:cNvCxnSpPr>
          <p:nvPr userDrawn="1"/>
        </p:nvCxnSpPr>
        <p:spPr>
          <a:xfrm flipH="1">
            <a:off x="2185904" y="4784608"/>
            <a:ext cx="1" cy="3135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13">
            <a:extLst>
              <a:ext uri="{FF2B5EF4-FFF2-40B4-BE49-F238E27FC236}">
                <a16:creationId xmlns:a16="http://schemas.microsoft.com/office/drawing/2014/main" id="{8B211253-50CE-734B-969A-0C645C41C7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6984" y="1341293"/>
            <a:ext cx="2217841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項目１</a:t>
            </a:r>
          </a:p>
        </p:txBody>
      </p:sp>
      <p:sp>
        <p:nvSpPr>
          <p:cNvPr id="21" name="テキスト プレースホルダー 13">
            <a:extLst>
              <a:ext uri="{FF2B5EF4-FFF2-40B4-BE49-F238E27FC236}">
                <a16:creationId xmlns:a16="http://schemas.microsoft.com/office/drawing/2014/main" id="{994FE012-3A98-5447-B07F-C00C8668D8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6983" y="2593591"/>
            <a:ext cx="2217841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項目２</a:t>
            </a:r>
          </a:p>
        </p:txBody>
      </p:sp>
      <p:sp>
        <p:nvSpPr>
          <p:cNvPr id="22" name="テキスト プレースホルダー 13">
            <a:extLst>
              <a:ext uri="{FF2B5EF4-FFF2-40B4-BE49-F238E27FC236}">
                <a16:creationId xmlns:a16="http://schemas.microsoft.com/office/drawing/2014/main" id="{EEB5FA02-3CF9-904E-A1B9-292AE8896F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984" y="3845889"/>
            <a:ext cx="2217841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項目３</a:t>
            </a:r>
          </a:p>
        </p:txBody>
      </p:sp>
      <p:sp>
        <p:nvSpPr>
          <p:cNvPr id="23" name="テキスト プレースホルダー 13">
            <a:extLst>
              <a:ext uri="{FF2B5EF4-FFF2-40B4-BE49-F238E27FC236}">
                <a16:creationId xmlns:a16="http://schemas.microsoft.com/office/drawing/2014/main" id="{F9CCF1BA-84CA-CF4D-A6F2-5991EE2495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983" y="5098187"/>
            <a:ext cx="2217841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項目４</a:t>
            </a:r>
          </a:p>
        </p:txBody>
      </p:sp>
    </p:spTree>
    <p:extLst>
      <p:ext uri="{BB962C8B-B14F-4D97-AF65-F5344CB8AC3E}">
        <p14:creationId xmlns:p14="http://schemas.microsoft.com/office/powerpoint/2010/main" val="137169076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86745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終わ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A88A504-F543-894A-A486-D51F09819B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E357A4-E882-5847-A2C7-75BBB869A718}"/>
              </a:ext>
            </a:extLst>
          </p:cNvPr>
          <p:cNvSpPr txBox="1"/>
          <p:nvPr userDrawn="1"/>
        </p:nvSpPr>
        <p:spPr>
          <a:xfrm>
            <a:off x="568452" y="2967335"/>
            <a:ext cx="11055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>
                <a:solidFill>
                  <a:schemeClr val="bg2"/>
                </a:solidFill>
              </a:rPr>
              <a:t>ご清聴ありがとうございました！</a:t>
            </a:r>
          </a:p>
        </p:txBody>
      </p:sp>
    </p:spTree>
    <p:extLst>
      <p:ext uri="{BB962C8B-B14F-4D97-AF65-F5344CB8AC3E}">
        <p14:creationId xmlns:p14="http://schemas.microsoft.com/office/powerpoint/2010/main" val="143478076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参考配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5235FB4-73BC-DF41-AEBA-BB3C3630041E}"/>
              </a:ext>
            </a:extLst>
          </p:cNvPr>
          <p:cNvGrpSpPr/>
          <p:nvPr userDrawn="1"/>
        </p:nvGrpSpPr>
        <p:grpSpPr>
          <a:xfrm>
            <a:off x="1967912" y="1187827"/>
            <a:ext cx="8256176" cy="4482346"/>
            <a:chOff x="638858" y="1280160"/>
            <a:chExt cx="8256176" cy="4482346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35A7304-D5C1-2D4D-BD06-94AC7DB99C24}"/>
                </a:ext>
              </a:extLst>
            </p:cNvPr>
            <p:cNvSpPr/>
            <p:nvPr userDrawn="1"/>
          </p:nvSpPr>
          <p:spPr>
            <a:xfrm>
              <a:off x="5732784" y="5393174"/>
              <a:ext cx="15472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dirty="0"/>
                <a:t>※</a:t>
              </a:r>
              <a:r>
                <a:rPr kumimoji="1" lang="ja-JP" altLang="en-US"/>
                <a:t>↑基本色</a:t>
              </a:r>
              <a:r>
                <a:rPr kumimoji="1" lang="en-US" altLang="ja-JP" dirty="0"/>
                <a:t>※</a:t>
              </a:r>
              <a:endParaRPr kumimoji="1" lang="ja-JP" altLang="en-US"/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9549CE3-7573-9048-A852-38486BA866AC}"/>
                </a:ext>
              </a:extLst>
            </p:cNvPr>
            <p:cNvGrpSpPr/>
            <p:nvPr userDrawn="1"/>
          </p:nvGrpSpPr>
          <p:grpSpPr>
            <a:xfrm>
              <a:off x="3296966" y="1280160"/>
              <a:ext cx="5598068" cy="3974592"/>
              <a:chOff x="2278934" y="1280160"/>
              <a:chExt cx="5598068" cy="3974592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6C1906E2-9F94-EB4A-9E8F-9C77813E1A61}"/>
                  </a:ext>
                </a:extLst>
              </p:cNvPr>
              <p:cNvSpPr/>
              <p:nvPr userDrawn="1"/>
            </p:nvSpPr>
            <p:spPr>
              <a:xfrm>
                <a:off x="3096768" y="1280160"/>
                <a:ext cx="1060704" cy="1060704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59CEB3D9-1A1D-6445-80A9-13C80A0C3EBB}"/>
                  </a:ext>
                </a:extLst>
              </p:cNvPr>
              <p:cNvSpPr/>
              <p:nvPr userDrawn="1"/>
            </p:nvSpPr>
            <p:spPr>
              <a:xfrm>
                <a:off x="6010656" y="1280160"/>
                <a:ext cx="1060704" cy="1060704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25503C16-E89D-9F43-A886-8454272B0569}"/>
                  </a:ext>
                </a:extLst>
              </p:cNvPr>
              <p:cNvSpPr/>
              <p:nvPr userDrawn="1"/>
            </p:nvSpPr>
            <p:spPr>
              <a:xfrm>
                <a:off x="4553712" y="1280160"/>
                <a:ext cx="1060704" cy="10607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B816C08E-A21A-7443-92BF-9846EC2D5C26}"/>
                  </a:ext>
                </a:extLst>
              </p:cNvPr>
              <p:cNvSpPr/>
              <p:nvPr userDrawn="1"/>
            </p:nvSpPr>
            <p:spPr>
              <a:xfrm>
                <a:off x="3096768" y="2737104"/>
                <a:ext cx="1060704" cy="106070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990C03BD-CB9C-B44D-B529-2CAC88E2F393}"/>
                  </a:ext>
                </a:extLst>
              </p:cNvPr>
              <p:cNvSpPr/>
              <p:nvPr userDrawn="1"/>
            </p:nvSpPr>
            <p:spPr>
              <a:xfrm>
                <a:off x="4559808" y="2737104"/>
                <a:ext cx="1060704" cy="10607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24C3C65-EE90-0E40-A8EF-6C360498757E}"/>
                  </a:ext>
                </a:extLst>
              </p:cNvPr>
              <p:cNvSpPr/>
              <p:nvPr userDrawn="1"/>
            </p:nvSpPr>
            <p:spPr>
              <a:xfrm>
                <a:off x="6010656" y="2737104"/>
                <a:ext cx="1060704" cy="10607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619B9429-7918-B842-B6FA-6B50AF8A9E52}"/>
                  </a:ext>
                </a:extLst>
              </p:cNvPr>
              <p:cNvSpPr/>
              <p:nvPr userDrawn="1"/>
            </p:nvSpPr>
            <p:spPr>
              <a:xfrm>
                <a:off x="3096768" y="4194048"/>
                <a:ext cx="1060704" cy="106070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EA02823A-A8EA-5A4C-BD04-42B2846A822E}"/>
                  </a:ext>
                </a:extLst>
              </p:cNvPr>
              <p:cNvSpPr/>
              <p:nvPr userDrawn="1"/>
            </p:nvSpPr>
            <p:spPr>
              <a:xfrm>
                <a:off x="4553712" y="4194048"/>
                <a:ext cx="1060704" cy="10607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61BE6857-E2D5-794E-AAC3-F86AB09B0070}"/>
                  </a:ext>
                </a:extLst>
              </p:cNvPr>
              <p:cNvSpPr/>
              <p:nvPr userDrawn="1"/>
            </p:nvSpPr>
            <p:spPr>
              <a:xfrm>
                <a:off x="6010656" y="4194048"/>
                <a:ext cx="1060704" cy="10607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FEC76938-8777-104C-8B6F-2C16160EBDC0}"/>
                  </a:ext>
                </a:extLst>
              </p:cNvPr>
              <p:cNvSpPr/>
              <p:nvPr userDrawn="1"/>
            </p:nvSpPr>
            <p:spPr>
              <a:xfrm>
                <a:off x="7461504" y="308279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ja-JP" altLang="en-US" b="1"/>
                  <a:t>淡</a:t>
                </a: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54362BAF-7575-3542-8702-1132C83847F1}"/>
                  </a:ext>
                </a:extLst>
              </p:cNvPr>
              <p:cNvSpPr/>
              <p:nvPr userDrawn="1"/>
            </p:nvSpPr>
            <p:spPr>
              <a:xfrm>
                <a:off x="2278934" y="308279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ja-JP" altLang="en-US" b="1"/>
                  <a:t>濃</a:t>
                </a:r>
              </a:p>
            </p:txBody>
          </p:sp>
        </p:grp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9EA9271-0FAC-0D43-9B5E-143F63CAEEE0}"/>
                </a:ext>
              </a:extLst>
            </p:cNvPr>
            <p:cNvSpPr/>
            <p:nvPr userDrawn="1"/>
          </p:nvSpPr>
          <p:spPr>
            <a:xfrm>
              <a:off x="869690" y="1625846"/>
              <a:ext cx="20313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dirty="0"/>
                <a:t>※</a:t>
              </a:r>
              <a:r>
                <a:rPr kumimoji="1" lang="ja-JP" altLang="en-US"/>
                <a:t>ベースカラー</a:t>
              </a:r>
              <a:r>
                <a:rPr kumimoji="1" lang="en-US" altLang="ja-JP" dirty="0"/>
                <a:t>※</a:t>
              </a:r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7CEF349-2C35-C341-B4E6-6098F09752E6}"/>
                </a:ext>
              </a:extLst>
            </p:cNvPr>
            <p:cNvSpPr/>
            <p:nvPr userDrawn="1"/>
          </p:nvSpPr>
          <p:spPr>
            <a:xfrm>
              <a:off x="872739" y="3082790"/>
              <a:ext cx="20313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dirty="0"/>
                <a:t>※</a:t>
              </a:r>
              <a:r>
                <a:rPr kumimoji="1" lang="ja-JP" altLang="en-US"/>
                <a:t>メインカラー</a:t>
              </a:r>
              <a:r>
                <a:rPr kumimoji="1" lang="en-US" altLang="ja-JP" dirty="0"/>
                <a:t>※</a:t>
              </a:r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ACB50AB-5172-6C48-AC29-6909582DDF98}"/>
                </a:ext>
              </a:extLst>
            </p:cNvPr>
            <p:cNvSpPr/>
            <p:nvPr userDrawn="1"/>
          </p:nvSpPr>
          <p:spPr>
            <a:xfrm>
              <a:off x="638858" y="4539734"/>
              <a:ext cx="2492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dirty="0"/>
                <a:t>※</a:t>
              </a:r>
              <a:r>
                <a:rPr kumimoji="1" lang="ja-JP" altLang="en-US"/>
                <a:t>アクセントカラー</a:t>
              </a:r>
              <a:r>
                <a:rPr kumimoji="1" lang="en-US" altLang="ja-JP" dirty="0"/>
                <a:t>※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57195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A88A504-F543-894A-A486-D51F09819B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99BC13A-CFE6-8E4C-BAC9-E52A42567A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32101"/>
            <a:ext cx="9144000" cy="1193799"/>
          </a:xfrm>
        </p:spPr>
        <p:txBody>
          <a:bodyPr tIns="1548000" anchor="b">
            <a:noAutofit/>
          </a:bodyPr>
          <a:lstStyle>
            <a:lvl1pPr algn="ctr">
              <a:defRPr sz="8000" b="1">
                <a:solidFill>
                  <a:schemeClr val="bg2"/>
                </a:solidFill>
              </a:defRPr>
            </a:lvl1pPr>
          </a:lstStyle>
          <a:p>
            <a:r>
              <a:rPr kumimoji="1" lang="ja-JP" altLang="en-US"/>
              <a:t>タイトルテキスト</a:t>
            </a:r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0795C369-648F-804B-9AFF-C9DEA27C47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1" y="4441631"/>
            <a:ext cx="4447032" cy="41383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/>
              <a:t>サブタイトル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E18691-C135-4296-B300-712BD8A5D8A8}"/>
              </a:ext>
            </a:extLst>
          </p:cNvPr>
          <p:cNvSpPr/>
          <p:nvPr userDrawn="1"/>
        </p:nvSpPr>
        <p:spPr>
          <a:xfrm>
            <a:off x="432047" y="326255"/>
            <a:ext cx="11327907" cy="6205491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660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BC13A-CFE6-8E4C-BAC9-E52A42567A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32101"/>
            <a:ext cx="9144000" cy="1193799"/>
          </a:xfrm>
        </p:spPr>
        <p:txBody>
          <a:bodyPr tIns="1548000" anchor="b">
            <a:noAutofit/>
          </a:bodyPr>
          <a:lstStyle>
            <a:lvl1pPr algn="ctr">
              <a:defRPr sz="8000" b="1"/>
            </a:lvl1pPr>
          </a:lstStyle>
          <a:p>
            <a:r>
              <a:rPr kumimoji="1" lang="ja-JP" altLang="en-US"/>
              <a:t>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299420607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A88A504-F543-894A-A486-D51F09819B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99BC13A-CFE6-8E4C-BAC9-E52A42567A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32101"/>
            <a:ext cx="9144000" cy="1193799"/>
          </a:xfrm>
        </p:spPr>
        <p:txBody>
          <a:bodyPr tIns="1548000" anchor="b">
            <a:noAutofit/>
          </a:bodyPr>
          <a:lstStyle>
            <a:lvl1pPr algn="ctr">
              <a:defRPr sz="8000" b="1">
                <a:solidFill>
                  <a:schemeClr val="bg2"/>
                </a:solidFill>
              </a:defRPr>
            </a:lvl1pPr>
          </a:lstStyle>
          <a:p>
            <a:r>
              <a:rPr kumimoji="1" lang="ja-JP" altLang="en-US"/>
              <a:t>タイトルテキスト</a:t>
            </a:r>
          </a:p>
        </p:txBody>
      </p:sp>
    </p:spTree>
    <p:extLst>
      <p:ext uri="{BB962C8B-B14F-4D97-AF65-F5344CB8AC3E}">
        <p14:creationId xmlns:p14="http://schemas.microsoft.com/office/powerpoint/2010/main" val="91188155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B04B2C-49F4-284B-944C-3D7895558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786369" cy="958787"/>
          </a:xfrm>
          <a:solidFill>
            <a:schemeClr val="accent1"/>
          </a:solidFill>
        </p:spPr>
        <p:txBody>
          <a:bodyPr tIns="180000"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kumimoji="1" lang="ja-JP" altLang="en-US"/>
              <a:t>タイトルテキスト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7D09A45-BA57-E54A-9CE0-5423F5CC2B8E}"/>
              </a:ext>
            </a:extLst>
          </p:cNvPr>
          <p:cNvSpPr txBox="1">
            <a:spLocks/>
          </p:cNvSpPr>
          <p:nvPr userDrawn="1"/>
        </p:nvSpPr>
        <p:spPr>
          <a:xfrm>
            <a:off x="10786369" y="0"/>
            <a:ext cx="1405631" cy="958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80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2C8F6DE-29BA-1F43-B51E-BBE356574566}" type="slidenum">
              <a:rPr lang="ja-JP" altLang="en-US" smtClean="0"/>
              <a:t>‹#›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8615A0-CD4C-4F4C-87D1-43FEDF98BF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007" y="1133919"/>
            <a:ext cx="11329987" cy="55594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4800"/>
            </a:lvl1pPr>
            <a:lvl2pPr marL="457200" indent="0">
              <a:lnSpc>
                <a:spcPct val="150000"/>
              </a:lnSpc>
              <a:buNone/>
              <a:defRPr sz="4400"/>
            </a:lvl2pPr>
            <a:lvl3pPr marL="914400" indent="0">
              <a:lnSpc>
                <a:spcPct val="150000"/>
              </a:lnSpc>
              <a:buNone/>
              <a:defRPr sz="4000"/>
            </a:lvl3pPr>
            <a:lvl4pPr marL="1371600" indent="0">
              <a:lnSpc>
                <a:spcPct val="150000"/>
              </a:lnSpc>
              <a:buNone/>
              <a:defRPr sz="3600"/>
            </a:lvl4pPr>
            <a:lvl5pPr marL="1828800" indent="0">
              <a:lnSpc>
                <a:spcPct val="150000"/>
              </a:lnSpc>
              <a:buNone/>
              <a:defRPr sz="3600"/>
            </a:lvl5pPr>
          </a:lstStyle>
          <a:p>
            <a:pPr lvl="0"/>
            <a:r>
              <a:rPr kumimoji="1" lang="ja-JP" altLang="en-US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431173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レイアウト_左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B04B2C-49F4-284B-944C-3D7895558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786369" cy="958787"/>
          </a:xfrm>
          <a:solidFill>
            <a:schemeClr val="accent1"/>
          </a:solidFill>
        </p:spPr>
        <p:txBody>
          <a:bodyPr tIns="180000"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kumimoji="1" lang="ja-JP" altLang="en-US"/>
              <a:t>タイトルテキスト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7D09A45-BA57-E54A-9CE0-5423F5CC2B8E}"/>
              </a:ext>
            </a:extLst>
          </p:cNvPr>
          <p:cNvSpPr txBox="1">
            <a:spLocks/>
          </p:cNvSpPr>
          <p:nvPr userDrawn="1"/>
        </p:nvSpPr>
        <p:spPr>
          <a:xfrm>
            <a:off x="10786369" y="0"/>
            <a:ext cx="1405631" cy="958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80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2C8F6DE-29BA-1F43-B51E-BBE356574566}" type="slidenum">
              <a:rPr lang="ja-JP" altLang="en-US" smtClean="0"/>
              <a:t>‹#›</a:t>
            </a:fld>
            <a:endParaRPr lang="ja-JP" altLang="en-US"/>
          </a:p>
        </p:txBody>
      </p:sp>
      <p:sp>
        <p:nvSpPr>
          <p:cNvPr id="8" name="テキスト プレースホルダー 3">
            <a:extLst>
              <a:ext uri="{FF2B5EF4-FFF2-40B4-BE49-F238E27FC236}">
                <a16:creationId xmlns:a16="http://schemas.microsoft.com/office/drawing/2014/main" id="{F9F114C6-1012-E14E-87E6-E80A0CEC4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00563" y="1133475"/>
            <a:ext cx="7260431" cy="55594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4800"/>
            </a:lvl1pPr>
            <a:lvl2pPr marL="457200" indent="0">
              <a:lnSpc>
                <a:spcPct val="150000"/>
              </a:lnSpc>
              <a:buNone/>
              <a:defRPr sz="4400"/>
            </a:lvl2pPr>
            <a:lvl3pPr marL="914400" indent="0">
              <a:lnSpc>
                <a:spcPct val="150000"/>
              </a:lnSpc>
              <a:buNone/>
              <a:defRPr sz="4000"/>
            </a:lvl3pPr>
            <a:lvl4pPr marL="1371600" indent="0">
              <a:lnSpc>
                <a:spcPct val="150000"/>
              </a:lnSpc>
              <a:buNone/>
              <a:defRPr sz="3600"/>
            </a:lvl4pPr>
            <a:lvl5pPr marL="1828800" indent="0">
              <a:lnSpc>
                <a:spcPct val="150000"/>
              </a:lnSpc>
              <a:buNone/>
              <a:defRPr sz="3600"/>
            </a:lvl5pPr>
          </a:lstStyle>
          <a:p>
            <a:pPr lvl="0"/>
            <a:r>
              <a:rPr kumimoji="1" lang="ja-JP" altLang="en-US"/>
              <a:t>テキスト</a:t>
            </a:r>
          </a:p>
        </p:txBody>
      </p:sp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3885A9A3-65C2-FB4D-8659-DCD8BD44C5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" y="1133475"/>
            <a:ext cx="4363403" cy="5559425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17577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レイアウト_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B04B2C-49F4-284B-944C-3D7895558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786369" cy="958787"/>
          </a:xfrm>
          <a:solidFill>
            <a:schemeClr val="accent1"/>
          </a:solidFill>
        </p:spPr>
        <p:txBody>
          <a:bodyPr tIns="180000"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kumimoji="1" lang="ja-JP" altLang="en-US"/>
              <a:t>タイトルテキスト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7D09A45-BA57-E54A-9CE0-5423F5CC2B8E}"/>
              </a:ext>
            </a:extLst>
          </p:cNvPr>
          <p:cNvSpPr txBox="1">
            <a:spLocks/>
          </p:cNvSpPr>
          <p:nvPr userDrawn="1"/>
        </p:nvSpPr>
        <p:spPr>
          <a:xfrm>
            <a:off x="10786369" y="0"/>
            <a:ext cx="1405631" cy="958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80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2C8F6DE-29BA-1F43-B51E-BBE356574566}" type="slidenum">
              <a:rPr lang="ja-JP" altLang="en-US" smtClean="0"/>
              <a:t>‹#›</a:t>
            </a:fld>
            <a:endParaRPr lang="ja-JP" altLang="en-US"/>
          </a:p>
        </p:txBody>
      </p:sp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D4378320-5A48-4340-BC64-6021AA6CDE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007" y="1133919"/>
            <a:ext cx="7248295" cy="5559425"/>
          </a:xfrm>
        </p:spPr>
        <p:txBody>
          <a:bodyPr>
            <a:norm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kumimoji="1" lang="ja-JP" altLang="en-US"/>
              <a:t>テキスト</a:t>
            </a:r>
            <a:endParaRPr kumimoji="1" lang="en-US" altLang="ja-JP" dirty="0"/>
          </a:p>
        </p:txBody>
      </p:sp>
      <p:sp>
        <p:nvSpPr>
          <p:cNvPr id="10" name="図プレースホルダー 4">
            <a:extLst>
              <a:ext uri="{FF2B5EF4-FFF2-40B4-BE49-F238E27FC236}">
                <a16:creationId xmlns:a16="http://schemas.microsoft.com/office/drawing/2014/main" id="{C255EF45-7EE5-1345-BE26-0D8DD6931C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79302" y="1133918"/>
            <a:ext cx="4363403" cy="5559425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89417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いそうなレイアウト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B04B2C-49F4-284B-944C-3D7895558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786369" cy="958787"/>
          </a:xfrm>
          <a:solidFill>
            <a:schemeClr val="accent1"/>
          </a:solidFill>
        </p:spPr>
        <p:txBody>
          <a:bodyPr tIns="180000"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kumimoji="1" lang="ja-JP" altLang="en-US"/>
              <a:t>タイトルテキスト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7D09A45-BA57-E54A-9CE0-5423F5CC2B8E}"/>
              </a:ext>
            </a:extLst>
          </p:cNvPr>
          <p:cNvSpPr txBox="1">
            <a:spLocks/>
          </p:cNvSpPr>
          <p:nvPr userDrawn="1"/>
        </p:nvSpPr>
        <p:spPr>
          <a:xfrm>
            <a:off x="10786369" y="0"/>
            <a:ext cx="1405631" cy="958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80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2C8F6DE-29BA-1F43-B51E-BBE356574566}" type="slidenum">
              <a:rPr lang="ja-JP" altLang="en-US" smtClean="0"/>
              <a:t>‹#›</a:t>
            </a:fld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A3947A-65D6-884D-9284-C391BB20D3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98520" y="1755648"/>
            <a:ext cx="5394960" cy="987425"/>
          </a:xfrm>
        </p:spPr>
        <p:txBody>
          <a:bodyPr tIns="251999">
            <a:normAutofit/>
          </a:bodyPr>
          <a:lstStyle>
            <a:lvl1pPr marL="0" indent="0" algn="ctr"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テキスト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668F2877-F6B8-C843-84E2-2FA7362F51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6384" y="3426670"/>
            <a:ext cx="3632743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項目１</a:t>
            </a:r>
          </a:p>
        </p:txBody>
      </p:sp>
      <p:sp>
        <p:nvSpPr>
          <p:cNvPr id="15" name="テキスト プレースホルダー 13">
            <a:extLst>
              <a:ext uri="{FF2B5EF4-FFF2-40B4-BE49-F238E27FC236}">
                <a16:creationId xmlns:a16="http://schemas.microsoft.com/office/drawing/2014/main" id="{A7FAB925-C435-3244-918B-07DF0326B2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2872" y="3421371"/>
            <a:ext cx="3632743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項目２</a:t>
            </a:r>
          </a:p>
        </p:txBody>
      </p:sp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FDFD6A63-7053-DE45-9606-6F082D1937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12871" y="4707674"/>
            <a:ext cx="3632743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項目４</a:t>
            </a:r>
          </a:p>
        </p:txBody>
      </p:sp>
      <p:sp>
        <p:nvSpPr>
          <p:cNvPr id="17" name="テキスト プレースホルダー 13">
            <a:extLst>
              <a:ext uri="{FF2B5EF4-FFF2-40B4-BE49-F238E27FC236}">
                <a16:creationId xmlns:a16="http://schemas.microsoft.com/office/drawing/2014/main" id="{26BB8BBE-85C0-7F44-BA48-D1A6593818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46384" y="4707673"/>
            <a:ext cx="3632743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項目３</a:t>
            </a:r>
          </a:p>
        </p:txBody>
      </p:sp>
    </p:spTree>
    <p:extLst>
      <p:ext uri="{BB962C8B-B14F-4D97-AF65-F5344CB8AC3E}">
        <p14:creationId xmlns:p14="http://schemas.microsoft.com/office/powerpoint/2010/main" val="333832960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いそうなレイアウト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B04B2C-49F4-284B-944C-3D7895558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786369" cy="958787"/>
          </a:xfrm>
          <a:solidFill>
            <a:schemeClr val="accent1"/>
          </a:solidFill>
        </p:spPr>
        <p:txBody>
          <a:bodyPr tIns="180000"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kumimoji="1" lang="ja-JP" altLang="en-US"/>
              <a:t>タイトルテキスト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7D09A45-BA57-E54A-9CE0-5423F5CC2B8E}"/>
              </a:ext>
            </a:extLst>
          </p:cNvPr>
          <p:cNvSpPr txBox="1">
            <a:spLocks/>
          </p:cNvSpPr>
          <p:nvPr userDrawn="1"/>
        </p:nvSpPr>
        <p:spPr>
          <a:xfrm>
            <a:off x="10786369" y="0"/>
            <a:ext cx="1405631" cy="958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8000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2C8F6DE-29BA-1F43-B51E-BBE356574566}" type="slidenum">
              <a:rPr lang="ja-JP" altLang="en-US" smtClean="0"/>
              <a:t>‹#›</a:t>
            </a:fld>
            <a:endParaRPr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3C32E2BE-3C99-8947-9684-915D04BDA499}"/>
              </a:ext>
            </a:extLst>
          </p:cNvPr>
          <p:cNvSpPr/>
          <p:nvPr userDrawn="1"/>
        </p:nvSpPr>
        <p:spPr>
          <a:xfrm rot="5400000">
            <a:off x="5775600" y="4188362"/>
            <a:ext cx="640800" cy="7521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C13A4A-3DE5-3A48-BE35-A71849EA94CB}"/>
              </a:ext>
            </a:extLst>
          </p:cNvPr>
          <p:cNvSpPr/>
          <p:nvPr userDrawn="1"/>
        </p:nvSpPr>
        <p:spPr>
          <a:xfrm>
            <a:off x="5911856" y="2661579"/>
            <a:ext cx="368288" cy="640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3">
            <a:extLst>
              <a:ext uri="{FF2B5EF4-FFF2-40B4-BE49-F238E27FC236}">
                <a16:creationId xmlns:a16="http://schemas.microsoft.com/office/drawing/2014/main" id="{F4A8925B-5EDB-7640-81AD-2DA67ADA74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5754" y="1719914"/>
            <a:ext cx="5320492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項目１</a:t>
            </a:r>
          </a:p>
        </p:txBody>
      </p:sp>
      <p:sp>
        <p:nvSpPr>
          <p:cNvPr id="10" name="テキスト プレースホルダー 13">
            <a:extLst>
              <a:ext uri="{FF2B5EF4-FFF2-40B4-BE49-F238E27FC236}">
                <a16:creationId xmlns:a16="http://schemas.microsoft.com/office/drawing/2014/main" id="{D1EFF212-796E-F946-90F2-72D98BF831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35754" y="3302380"/>
            <a:ext cx="5320492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項目２</a:t>
            </a:r>
          </a:p>
        </p:txBody>
      </p:sp>
      <p:sp>
        <p:nvSpPr>
          <p:cNvPr id="11" name="テキスト プレースホルダー 13">
            <a:extLst>
              <a:ext uri="{FF2B5EF4-FFF2-40B4-BE49-F238E27FC236}">
                <a16:creationId xmlns:a16="http://schemas.microsoft.com/office/drawing/2014/main" id="{B46D5CDA-54B0-184A-BD2A-7E762D9D70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5754" y="4881900"/>
            <a:ext cx="5320492" cy="938719"/>
          </a:xfrm>
          <a:noFill/>
          <a:ln w="19050">
            <a:solidFill>
              <a:schemeClr val="accent1"/>
            </a:solidFill>
          </a:ln>
        </p:spPr>
        <p:txBody>
          <a:bodyPr tIns="14400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項目３</a:t>
            </a:r>
          </a:p>
        </p:txBody>
      </p:sp>
    </p:spTree>
    <p:extLst>
      <p:ext uri="{BB962C8B-B14F-4D97-AF65-F5344CB8AC3E}">
        <p14:creationId xmlns:p14="http://schemas.microsoft.com/office/powerpoint/2010/main" val="2084652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624B4E-2CC4-A24C-B309-A109EC81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C438B1-06CF-C04F-87F5-E0A4E989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87FBC-009E-7240-AFEC-B79D1502E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FE20D-E8B4-D142-A2DB-3021CA771C64}" type="datetime1">
              <a:rPr kumimoji="1" lang="ja-JP" altLang="en-US" smtClean="0"/>
              <a:t>2019/6/11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7B65E9-524D-2344-8A9F-FCD39B85F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F07016-983E-F441-BD72-2274F47DF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B72AB-0532-2543-BB5E-58F16E5CC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2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7" r:id="rId3"/>
    <p:sldLayoutId id="2147483666" r:id="rId4"/>
    <p:sldLayoutId id="2147483650" r:id="rId5"/>
    <p:sldLayoutId id="2147483651" r:id="rId6"/>
    <p:sldLayoutId id="2147483652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68" r:id="rId13"/>
    <p:sldLayoutId id="2147483665" r:id="rId14"/>
    <p:sldLayoutId id="214748366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51585F"/>
      </a:dk1>
      <a:lt1>
        <a:srgbClr val="53585F"/>
      </a:lt1>
      <a:dk2>
        <a:srgbClr val="EEEEEE"/>
      </a:dk2>
      <a:lt2>
        <a:srgbClr val="EEEEEE"/>
      </a:lt2>
      <a:accent1>
        <a:srgbClr val="00BC8C"/>
      </a:accent1>
      <a:accent2>
        <a:srgbClr val="FF3C79"/>
      </a:accent2>
      <a:accent3>
        <a:srgbClr val="FF2600"/>
      </a:accent3>
      <a:accent4>
        <a:srgbClr val="FF2600"/>
      </a:accent4>
      <a:accent5>
        <a:srgbClr val="FF2600"/>
      </a:accent5>
      <a:accent6>
        <a:srgbClr val="FF2600"/>
      </a:accent6>
      <a:hlink>
        <a:srgbClr val="53585F"/>
      </a:hlink>
      <a:folHlink>
        <a:srgbClr val="53585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游ゴシック</vt:lpstr>
      <vt:lpstr>Arial</vt:lpstr>
      <vt:lpstr>Calibri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遠藤 拓巳</dc:creator>
  <cp:lastModifiedBy>遠藤 拓巳</cp:lastModifiedBy>
  <cp:revision>109</cp:revision>
  <dcterms:created xsi:type="dcterms:W3CDTF">2019-05-07T03:50:49Z</dcterms:created>
  <dcterms:modified xsi:type="dcterms:W3CDTF">2019-06-11T12:58:31Z</dcterms:modified>
</cp:coreProperties>
</file>