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1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0fed9bd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0fed9bd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70fed9bd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0fed9bd7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0fed9bd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c70fed9bd7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70fed9b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70fed9b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c70fed9b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0fed9bd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0fed9bd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c70fed9bd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0fed9bd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0fed9bd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c70fed9bd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0fed9bd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0fed9bd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c70fed9bd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0fed9bd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0fed9bd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70fed9bd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0fed9bd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0fed9bd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c70fed9bd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70fed9bd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70fed9bd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70fed9bd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>
            <p:ph idx="2" type="pic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/>
          <p:nvPr>
            <p:ph idx="3" type="pic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idx="4" type="body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647175" y="720250"/>
            <a:ext cx="10371900" cy="23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200"/>
              <a:t>Driver Drowsiness Detection System</a:t>
            </a:r>
            <a:endParaRPr sz="5200"/>
          </a:p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None/>
            </a:pPr>
            <a:r>
              <a:rPr lang="en-US"/>
              <a:t>A neural network combined with a </a:t>
            </a:r>
            <a:r>
              <a:rPr lang="en-US"/>
              <a:t>facial feature extraction module</a:t>
            </a:r>
            <a:endParaRPr/>
          </a:p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47175" y="4825625"/>
            <a:ext cx="8433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Team 6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Team membe</a:t>
            </a:r>
            <a:r>
              <a:rPr lang="en-US"/>
              <a:t>rs: Tianhan Jiang, Peiyun Zhao, David Laditan, David Guo, Tobi Lawal</a:t>
            </a:r>
            <a:endParaRPr/>
          </a:p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None/>
            </a:pPr>
            <a:r>
              <a:rPr lang="en-US"/>
              <a:t>Mar 12,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- Networks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- Facial Feature Extraction Module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None/>
            </a:pPr>
            <a:r>
              <a:rPr lang="en-US"/>
              <a:t>Add our motivation</a:t>
            </a:r>
            <a:endParaRPr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Architecture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Networks used in similar works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Architecture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Baseline model summary</a:t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 Metrics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a Gantt chart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- Dataset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