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6A36C-AE7E-4840-8C3D-23D755F6B771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C759-278A-4FA8-9578-CE1A03B07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0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179E61-A6CE-4D89-B695-44D440D58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3A679-BEC8-447F-9690-0B8A62BD67D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DE4F9B-AA4B-4754-8FC3-D6EA5536E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94B5A74-D801-4B2B-A8AD-F807B9F9E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9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19CS0023-AKSHAY/Deep-learning" TargetMode="External" /><Relationship Id="rId2" Type="http://schemas.openxmlformats.org/officeDocument/2006/relationships/hyperlink" Target="https://colab.research.google.com/drive/1eJz7yuHTW_nqvSJbR-y_5-z1UwEBP-9c" TargetMode="Externa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DEEP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 err="1"/>
              <a:t>Akshay</a:t>
            </a:r>
            <a:r>
              <a:rPr lang="en-GB" dirty="0"/>
              <a:t> V R</a:t>
            </a:r>
          </a:p>
          <a:p>
            <a:pPr algn="r"/>
            <a:r>
              <a:rPr lang="en-GB" dirty="0"/>
              <a:t>eng19cs0023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11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63274A-0064-4A38-A00A-EB3E0BBA4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Deep Neural Networks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0A859B-C3C5-4BCD-B399-DAD78C2DA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An artificial network consists of a pool of simple processing units which communicate by sending signals to each other over a large number of weighted connections. Many Neural networks together forms DNN.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It mainly has dense layers which consists of input, output and dense neurons.</a:t>
            </a:r>
          </a:p>
        </p:txBody>
      </p:sp>
    </p:spTree>
    <p:extLst>
      <p:ext uri="{BB962C8B-B14F-4D97-AF65-F5344CB8AC3E}">
        <p14:creationId xmlns:p14="http://schemas.microsoft.com/office/powerpoint/2010/main" val="28671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BACC-BB1A-4D6A-90E3-3A77C7E2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Deep Neural Networks</a:t>
            </a:r>
          </a:p>
        </p:txBody>
      </p:sp>
      <p:pic>
        <p:nvPicPr>
          <p:cNvPr id="12290" name="Picture 2" descr="Image result for sequential model">
            <a:extLst>
              <a:ext uri="{FF2B5EF4-FFF2-40B4-BE49-F238E27FC236}">
                <a16:creationId xmlns:a16="http://schemas.microsoft.com/office/drawing/2014/main" id="{70F814EE-7198-4D7C-BF5E-E1884D073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3" y="2034379"/>
            <a:ext cx="6858014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Forward feedback </a:t>
            </a:r>
            <a:br>
              <a:rPr lang="en-GB" dirty="0"/>
            </a:br>
            <a:r>
              <a:rPr lang="en-GB" dirty="0"/>
              <a:t>backward propagation</a:t>
            </a:r>
            <a:br>
              <a:rPr lang="en-GB" dirty="0"/>
            </a:br>
            <a:r>
              <a:rPr lang="en-GB" dirty="0"/>
              <a:t>loss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Feed-forward neural networks take in a fixed amount of input data all at the same time and produce a fixed amount of output each </a:t>
            </a:r>
            <a:r>
              <a:rPr lang="en-US" dirty="0" err="1">
                <a:solidFill>
                  <a:srgbClr val="3C484E"/>
                </a:solidFill>
                <a:latin typeface="Georgia" panose="02040502050405020303" pitchFamily="18" charset="0"/>
              </a:rPr>
              <a:t>time.It</a:t>
            </a:r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 is used for more accuracy purpose.</a:t>
            </a:r>
          </a:p>
          <a:p>
            <a:pPr marL="0" indent="0">
              <a:buNone/>
            </a:pPr>
            <a:r>
              <a:rPr lang="en-US" dirty="0">
                <a:solidFill>
                  <a:srgbClr val="3C484E"/>
                </a:solidFill>
                <a:latin typeface="Georgia" panose="02040502050405020303" pitchFamily="18" charset="0"/>
              </a:rPr>
              <a:t>Backward propagation - </a:t>
            </a:r>
            <a:r>
              <a:rPr lang="en-GB" dirty="0"/>
              <a:t>Is used to get more accuracy from DNN networks .</a:t>
            </a:r>
          </a:p>
          <a:p>
            <a:pPr marL="0" indent="0">
              <a:buNone/>
            </a:pPr>
            <a:r>
              <a:rPr lang="en-GB" dirty="0"/>
              <a:t>It is said to be done when one epoch is completed.</a:t>
            </a:r>
          </a:p>
          <a:p>
            <a:pPr marL="0" indent="0">
              <a:buNone/>
            </a:pPr>
            <a:r>
              <a:rPr lang="en-GB" dirty="0"/>
              <a:t>Loss function -Is a component of DNN(neural network), which is for the prediction of the error and to try to reduce the error as much as possible.</a:t>
            </a:r>
          </a:p>
          <a:p>
            <a:pPr marL="0" indent="0">
              <a:buNone/>
            </a:pPr>
            <a:r>
              <a:rPr lang="en-GB" dirty="0"/>
              <a:t>All these together makes DNN to be more accurate 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78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– is used in DNN for classification purpose . It is used in the output layer. It is used in activation parameter.</a:t>
            </a:r>
          </a:p>
          <a:p>
            <a:r>
              <a:rPr lang="en-GB" dirty="0" err="1"/>
              <a:t>Relu</a:t>
            </a:r>
            <a:r>
              <a:rPr lang="en-GB" dirty="0"/>
              <a:t> – is used in DNN for regression purpose. It is used in input as well as in output layer. It is used in activation parameter.</a:t>
            </a:r>
          </a:p>
          <a:p>
            <a:r>
              <a:rPr lang="en-GB" dirty="0" err="1"/>
              <a:t>Tanh</a:t>
            </a:r>
            <a:r>
              <a:rPr lang="en-GB" dirty="0"/>
              <a:t> – is used very similar to the sigmoid function and is used for classification purpose.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90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Overfit</a:t>
            </a:r>
            <a:r>
              <a:rPr lang="en-GB" dirty="0"/>
              <a:t> </a:t>
            </a:r>
            <a:r>
              <a:rPr lang="en-GB" dirty="0" err="1"/>
              <a:t>underfit</a:t>
            </a:r>
            <a:r>
              <a:rPr lang="en-GB" dirty="0"/>
              <a:t> and optimal fit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Overfit</a:t>
            </a:r>
            <a:r>
              <a:rPr lang="en-GB" dirty="0"/>
              <a:t> – is when the errors are least in DNN but it is very complicated as all the points must be connected in the graph.</a:t>
            </a:r>
          </a:p>
          <a:p>
            <a:r>
              <a:rPr lang="en-GB" dirty="0" err="1"/>
              <a:t>Underfit</a:t>
            </a:r>
            <a:r>
              <a:rPr lang="en-GB" dirty="0"/>
              <a:t> - is when the errors are most in DNN but it is very simple as all the points need not be connected in the graph.</a:t>
            </a:r>
          </a:p>
          <a:p>
            <a:r>
              <a:rPr lang="en-GB" dirty="0"/>
              <a:t>Optimal fit – is when there are average errors in DNN but a mathematical equation can be produced by connecting few of the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40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Collab-  </a:t>
            </a:r>
            <a:r>
              <a:rPr lang="en-GB">
                <a:hlinkClick r:id="rId2"/>
              </a:rPr>
              <a:t>https://colab.research.google.com/drive/1eJz7yuHTW_nqvSJbR-y_5-z1UwEBP-9c</a:t>
            </a:r>
            <a:endParaRPr lang="en-GB"/>
          </a:p>
          <a:p>
            <a:r>
              <a:rPr lang="en-GB"/>
              <a:t>GitHub- </a:t>
            </a:r>
            <a:r>
              <a:rPr lang="en-GB">
                <a:hlinkClick r:id="rId3"/>
              </a:rPr>
              <a:t>https://github.com/ENG19CS0023-AKSHAY/Deep-learning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3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126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320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DEEP LEARNING</vt:lpstr>
      <vt:lpstr>Deep Neural Networks</vt:lpstr>
      <vt:lpstr>Deep Neural Networks</vt:lpstr>
      <vt:lpstr>Forward feedback  backward propagation loss function</vt:lpstr>
      <vt:lpstr>Transfer functions</vt:lpstr>
      <vt:lpstr>Overfit underfit and optimal fit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Admin</dc:creator>
  <cp:lastModifiedBy>919880572764</cp:lastModifiedBy>
  <cp:revision>9</cp:revision>
  <dcterms:created xsi:type="dcterms:W3CDTF">2021-09-24T13:55:46Z</dcterms:created>
  <dcterms:modified xsi:type="dcterms:W3CDTF">2021-09-24T15:15:27Z</dcterms:modified>
</cp:coreProperties>
</file>