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NG19CS0047-ASHISH/Deep_learning_assign_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Machine Learning</a:t>
            </a:r>
            <a:endParaRPr lang="en-IN" dirty="0"/>
          </a:p>
        </p:txBody>
      </p:sp>
      <p:sp>
        <p:nvSpPr>
          <p:cNvPr id="3" name="Subtitle 2"/>
          <p:cNvSpPr>
            <a:spLocks noGrp="1"/>
          </p:cNvSpPr>
          <p:nvPr>
            <p:ph type="subTitle" idx="1"/>
          </p:nvPr>
        </p:nvSpPr>
        <p:spPr/>
        <p:txBody>
          <a:bodyPr>
            <a:normAutofit/>
          </a:bodyPr>
          <a:lstStyle/>
          <a:p>
            <a:pPr algn="r"/>
            <a:r>
              <a:rPr lang="en-GB"/>
              <a:t>Ashish Kumar</a:t>
            </a:r>
          </a:p>
          <a:p>
            <a:pPr algn="r"/>
            <a:r>
              <a:rPr lang="en-GB"/>
              <a:t>ENG19CS0047</a:t>
            </a:r>
            <a:endParaRPr lang="en-IN" dirty="0"/>
          </a:p>
        </p:txBody>
      </p:sp>
    </p:spTree>
    <p:extLst>
      <p:ext uri="{BB962C8B-B14F-4D97-AF65-F5344CB8AC3E}">
        <p14:creationId xmlns:p14="http://schemas.microsoft.com/office/powerpoint/2010/main"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Is the algorithm in which random inputs(trees in the forest) are taken and based on the highest common output the output is found.</a:t>
            </a:r>
          </a:p>
          <a:p>
            <a:r>
              <a:rPr lang="en-GB" dirty="0"/>
              <a:t>It’s working program is here click –</a:t>
            </a:r>
            <a:endParaRPr lang="en-US" dirty="0"/>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004464" y="3740728"/>
            <a:ext cx="3501736" cy="2477957"/>
          </a:xfrm>
          <a:prstGeom prst="rect">
            <a:avLst/>
          </a:prstGeom>
        </p:spPr>
      </p:pic>
    </p:spTree>
    <p:extLst>
      <p:ext uri="{BB962C8B-B14F-4D97-AF65-F5344CB8AC3E}">
        <p14:creationId xmlns:p14="http://schemas.microsoft.com/office/powerpoint/2010/main"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click –</a:t>
            </a:r>
            <a:endParaRPr lang="en-US" dirty="0"/>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437419" y="4320541"/>
            <a:ext cx="3489614" cy="2199480"/>
          </a:xfrm>
          <a:prstGeom prst="rect">
            <a:avLst/>
          </a:prstGeom>
        </p:spPr>
      </p:pic>
    </p:spTree>
    <p:extLst>
      <p:ext uri="{BB962C8B-B14F-4D97-AF65-F5344CB8AC3E}">
        <p14:creationId xmlns:p14="http://schemas.microsoft.com/office/powerpoint/2010/main"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104909" y="4468090"/>
            <a:ext cx="3800475" cy="2178699"/>
          </a:xfrm>
          <a:prstGeom prst="rect">
            <a:avLst/>
          </a:prstGeom>
        </p:spPr>
      </p:pic>
    </p:spTree>
    <p:extLst>
      <p:ext uri="{BB962C8B-B14F-4D97-AF65-F5344CB8AC3E}">
        <p14:creationId xmlns:p14="http://schemas.microsoft.com/office/powerpoint/2010/main"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8" y="3406114"/>
            <a:ext cx="4730490" cy="1986397"/>
          </a:xfrm>
          <a:prstGeom prst="rect">
            <a:avLst/>
          </a:prstGeom>
        </p:spPr>
      </p:pic>
    </p:spTree>
    <p:extLst>
      <p:ext uri="{BB962C8B-B14F-4D97-AF65-F5344CB8AC3E}">
        <p14:creationId xmlns:p14="http://schemas.microsoft.com/office/powerpoint/2010/main"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idx="1"/>
          </p:nvPr>
        </p:nvPicPr>
        <p:blipFill>
          <a:blip r:embed="rId2"/>
          <a:stretch>
            <a:fillRect/>
          </a:stretch>
        </p:blipFill>
        <p:spPr>
          <a:xfrm>
            <a:off x="4695825" y="3135312"/>
            <a:ext cx="2800350" cy="1638300"/>
          </a:xfrm>
          <a:prstGeom prst="rect">
            <a:avLst/>
          </a:prstGeom>
        </p:spPr>
      </p:pic>
    </p:spTree>
    <p:extLst>
      <p:ext uri="{BB962C8B-B14F-4D97-AF65-F5344CB8AC3E}">
        <p14:creationId xmlns:p14="http://schemas.microsoft.com/office/powerpoint/2010/main"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4" cy="2322960"/>
          </a:xfrm>
          <a:prstGeom prst="rect">
            <a:avLst/>
          </a:prstGeom>
        </p:spPr>
      </p:pic>
    </p:spTree>
    <p:extLst>
      <p:ext uri="{BB962C8B-B14F-4D97-AF65-F5344CB8AC3E}">
        <p14:creationId xmlns:p14="http://schemas.microsoft.com/office/powerpoint/2010/main"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1" y="4456588"/>
            <a:ext cx="3706057" cy="1476469"/>
          </a:xfrm>
          <a:prstGeom prst="rect">
            <a:avLst/>
          </a:prstGeom>
        </p:spPr>
      </p:pic>
    </p:spTree>
    <p:extLst>
      <p:ext uri="{BB962C8B-B14F-4D97-AF65-F5344CB8AC3E}">
        <p14:creationId xmlns:p14="http://schemas.microsoft.com/office/powerpoint/2010/main"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0" y="2368698"/>
            <a:ext cx="4000500" cy="2909883"/>
          </a:xfrm>
          <a:prstGeom prst="rect">
            <a:avLst/>
          </a:prstGeom>
        </p:spPr>
      </p:pic>
    </p:spTree>
    <p:extLst>
      <p:ext uri="{BB962C8B-B14F-4D97-AF65-F5344CB8AC3E}">
        <p14:creationId xmlns:p14="http://schemas.microsoft.com/office/powerpoint/2010/main"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2" y="2430322"/>
            <a:ext cx="4544677" cy="2411842"/>
          </a:xfrm>
          <a:prstGeom prst="rect">
            <a:avLst/>
          </a:prstGeom>
        </p:spPr>
      </p:pic>
    </p:spTree>
    <p:extLst>
      <p:ext uri="{BB962C8B-B14F-4D97-AF65-F5344CB8AC3E}">
        <p14:creationId xmlns:p14="http://schemas.microsoft.com/office/powerpoint/2010/main"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7" y="3811767"/>
            <a:ext cx="4161559" cy="2149222"/>
          </a:xfrm>
          <a:prstGeom prst="rect">
            <a:avLst/>
          </a:prstGeom>
        </p:spPr>
      </p:pic>
    </p:spTree>
    <p:extLst>
      <p:ext uri="{BB962C8B-B14F-4D97-AF65-F5344CB8AC3E}">
        <p14:creationId xmlns:p14="http://schemas.microsoft.com/office/powerpoint/2010/main"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4" y="4289713"/>
            <a:ext cx="2552700" cy="1790700"/>
          </a:xfrm>
          <a:prstGeom prst="rect">
            <a:avLst/>
          </a:prstGeom>
        </p:spPr>
      </p:pic>
    </p:spTree>
    <p:extLst>
      <p:ext uri="{BB962C8B-B14F-4D97-AF65-F5344CB8AC3E}">
        <p14:creationId xmlns:p14="http://schemas.microsoft.com/office/powerpoint/2010/main"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idx="1"/>
          </p:nvPr>
        </p:nvPicPr>
        <p:blipFill>
          <a:blip r:embed="rId2"/>
          <a:stretch>
            <a:fillRect/>
          </a:stretch>
        </p:blipFill>
        <p:spPr>
          <a:xfrm>
            <a:off x="1155911" y="2260378"/>
            <a:ext cx="4361662" cy="3454621"/>
          </a:xfrm>
          <a:prstGeom prst="rect">
            <a:avLst/>
          </a:prstGeom>
        </p:spPr>
      </p:pic>
      <p:pic>
        <p:nvPicPr>
          <p:cNvPr id="5" name="Picture 4"/>
          <p:cNvPicPr>
            <a:picLocks noChangeAspect="1"/>
          </p:cNvPicPr>
          <p:nvPr/>
        </p:nvPicPr>
        <p:blipFill>
          <a:blip r:embed="rId3"/>
          <a:stretch>
            <a:fillRect/>
          </a:stretch>
        </p:blipFill>
        <p:spPr>
          <a:xfrm>
            <a:off x="6681355" y="2260378"/>
            <a:ext cx="4436918" cy="3194847"/>
          </a:xfrm>
          <a:prstGeom prst="rect">
            <a:avLst/>
          </a:prstGeom>
        </p:spPr>
      </p:pic>
    </p:spTree>
    <p:extLst>
      <p:ext uri="{BB962C8B-B14F-4D97-AF65-F5344CB8AC3E}">
        <p14:creationId xmlns:p14="http://schemas.microsoft.com/office/powerpoint/2010/main"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F52886FF-38D0-D14A-A28C-1C70C068E71C}"/>
              </a:ext>
            </a:extLst>
          </p:cNvPr>
          <p:cNvSpPr>
            <a:spLocks noGrp="1"/>
          </p:cNvSpPr>
          <p:nvPr>
            <p:ph idx="1"/>
          </p:nvPr>
        </p:nvSpPr>
        <p:spPr/>
        <p:txBody>
          <a:bodyPr/>
          <a:lstStyle/>
          <a:p>
            <a:pPr marL="0" indent="0">
              <a:buNone/>
            </a:pPr>
            <a:r>
              <a:rPr lang="en-US" dirty="0"/>
              <a:t>Please find my </a:t>
            </a:r>
            <a:r>
              <a:rPr lang="en-US" dirty="0" err="1"/>
              <a:t>GitHub</a:t>
            </a:r>
            <a:r>
              <a:rPr lang="en-US" dirty="0"/>
              <a:t> link below </a:t>
            </a:r>
          </a:p>
          <a:p>
            <a:pPr marL="0" indent="0">
              <a:buNone/>
            </a:pPr>
            <a:r>
              <a:rPr lang="en-US" dirty="0">
                <a:hlinkClick r:id="rId2"/>
              </a:rPr>
              <a:t>https://github.com/ENG19CS0047-ASHISH/Deep_learning_assign_1</a:t>
            </a:r>
            <a:endParaRPr lang="en-US" dirty="0"/>
          </a:p>
          <a:p>
            <a:pPr marL="0" indent="0">
              <a:buNone/>
            </a:pPr>
            <a:r>
              <a:rPr lang="en-US" dirty="0"/>
              <a:t>Please find my google </a:t>
            </a:r>
            <a:r>
              <a:rPr lang="en-US" dirty="0" err="1"/>
              <a:t>colab</a:t>
            </a:r>
            <a:r>
              <a:rPr lang="en-US" dirty="0"/>
              <a:t> link below</a:t>
            </a:r>
          </a:p>
          <a:p>
            <a:pPr marL="0" indent="0">
              <a:buNone/>
            </a:pPr>
            <a:r>
              <a:rPr lang="en-US"/>
              <a:t>https://colab.research.google.com/drive/1Fo9qn_q2RKV5LHjjKs3s3s9GIXDpDDLm?usp=sharing</a:t>
            </a:r>
            <a:endParaRPr lang="en-US" dirty="0"/>
          </a:p>
        </p:txBody>
      </p:sp>
    </p:spTree>
    <p:extLst>
      <p:ext uri="{BB962C8B-B14F-4D97-AF65-F5344CB8AC3E}">
        <p14:creationId xmlns:p14="http://schemas.microsoft.com/office/powerpoint/2010/main"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p:txBody>
          <a:bodyPr/>
          <a:lstStyle/>
          <a:p>
            <a:r>
              <a:rPr lang="en-GB" dirty="0"/>
              <a:t>Supervised Learning</a:t>
            </a:r>
            <a:endParaRPr lang="en-IN" dirty="0"/>
          </a:p>
        </p:txBody>
      </p:sp>
      <p:sp>
        <p:nvSpPr>
          <p:cNvPr id="5" name="Text Placeholder 4"/>
          <p:cNvSpPr>
            <a:spLocks noGrp="1"/>
          </p:cNvSpPr>
          <p:nvPr>
            <p:ph type="body" sz="half" idx="3"/>
          </p:nvPr>
        </p:nvSpPr>
        <p:spPr/>
        <p:txBody>
          <a:bodyPr/>
          <a:lstStyle/>
          <a:p>
            <a:r>
              <a:rPr lang="en-GB" dirty="0"/>
              <a:t>Unsupervised Learning</a:t>
            </a:r>
            <a:endParaRPr lang="en-IN" dirty="0"/>
          </a:p>
        </p:txBody>
      </p:sp>
      <p:sp>
        <p:nvSpPr>
          <p:cNvPr id="4" name="Content Placeholder 3"/>
          <p:cNvSpPr>
            <a:spLocks noGrp="1"/>
          </p:cNvSpPr>
          <p:nvPr>
            <p:ph sz="quarter"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Tree>
    <p:extLst>
      <p:ext uri="{BB962C8B-B14F-4D97-AF65-F5344CB8AC3E}">
        <p14:creationId xmlns:p14="http://schemas.microsoft.com/office/powerpoint/2010/main"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a:xfrm>
            <a:off x="3776473" y="1023586"/>
            <a:ext cx="45719" cy="45719"/>
          </a:xfrm>
        </p:spPr>
        <p:txBody>
          <a:bodyPr>
            <a:normAutofit fontScale="25000" lnSpcReduction="20000"/>
          </a:bodyPr>
          <a:lstStyle/>
          <a:p>
            <a:endParaRPr lang="en-IN" dirty="0"/>
          </a:p>
        </p:txBody>
      </p:sp>
      <p:sp>
        <p:nvSpPr>
          <p:cNvPr id="5" name="Text Placeholder 4"/>
          <p:cNvSpPr>
            <a:spLocks noGrp="1"/>
          </p:cNvSpPr>
          <p:nvPr>
            <p:ph type="body" sz="half" idx="3"/>
          </p:nvPr>
        </p:nvSpPr>
        <p:spPr>
          <a:xfrm flipH="1" flipV="1">
            <a:off x="7772744" y="1023586"/>
            <a:ext cx="45719" cy="100251"/>
          </a:xfrm>
        </p:spPr>
        <p:txBody>
          <a:bodyPr>
            <a:normAutofit fontScale="25000" lnSpcReduction="20000"/>
          </a:bodyPr>
          <a:lstStyle/>
          <a:p>
            <a:endParaRPr lang="en-IN" dirty="0"/>
          </a:p>
        </p:txBody>
      </p:sp>
      <p:pic>
        <p:nvPicPr>
          <p:cNvPr id="7" name="Content Placeholder 6"/>
          <p:cNvPicPr>
            <a:picLocks noGrp="1" noChangeAspect="1"/>
          </p:cNvPicPr>
          <p:nvPr>
            <p:ph sz="quarter" idx="2"/>
          </p:nvPr>
        </p:nvPicPr>
        <p:blipFill>
          <a:blip r:embed="rId2"/>
          <a:stretch>
            <a:fillRect/>
          </a:stretch>
        </p:blipFill>
        <p:spPr>
          <a:xfrm>
            <a:off x="322092" y="1192323"/>
            <a:ext cx="3198059" cy="2997843"/>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958192" y="1915258"/>
            <a:ext cx="3253231" cy="2847373"/>
          </a:xfrm>
          <a:prstGeom prst="rect">
            <a:avLst/>
          </a:prstGeom>
        </p:spPr>
      </p:pic>
      <p:pic>
        <p:nvPicPr>
          <p:cNvPr id="9" name="Picture 8"/>
          <p:cNvPicPr>
            <a:picLocks noChangeAspect="1"/>
          </p:cNvPicPr>
          <p:nvPr/>
        </p:nvPicPr>
        <p:blipFill>
          <a:blip r:embed="rId4"/>
          <a:stretch>
            <a:fillRect/>
          </a:stretch>
        </p:blipFill>
        <p:spPr>
          <a:xfrm>
            <a:off x="169762" y="4620489"/>
            <a:ext cx="5451676" cy="1875100"/>
          </a:xfrm>
          <a:prstGeom prst="rect">
            <a:avLst/>
          </a:prstGeom>
        </p:spPr>
      </p:pic>
      <p:pic>
        <p:nvPicPr>
          <p:cNvPr id="4" name="Picture 3"/>
          <p:cNvPicPr>
            <a:picLocks noChangeAspect="1"/>
          </p:cNvPicPr>
          <p:nvPr/>
        </p:nvPicPr>
        <p:blipFill>
          <a:blip r:embed="rId5"/>
          <a:stretch>
            <a:fillRect/>
          </a:stretch>
        </p:blipFill>
        <p:spPr>
          <a:xfrm>
            <a:off x="3822840" y="1767319"/>
            <a:ext cx="2466975" cy="1847850"/>
          </a:xfrm>
          <a:prstGeom prst="rect">
            <a:avLst/>
          </a:prstGeom>
        </p:spPr>
      </p:pic>
      <p:pic>
        <p:nvPicPr>
          <p:cNvPr id="6" name="Picture 5"/>
          <p:cNvPicPr>
            <a:picLocks noChangeAspect="1"/>
          </p:cNvPicPr>
          <p:nvPr/>
        </p:nvPicPr>
        <p:blipFill>
          <a:blip r:embed="rId6"/>
          <a:stretch>
            <a:fillRect/>
          </a:stretch>
        </p:blipFill>
        <p:spPr>
          <a:xfrm>
            <a:off x="6772275" y="4938279"/>
            <a:ext cx="2762250" cy="1657350"/>
          </a:xfrm>
          <a:prstGeom prst="rect">
            <a:avLst/>
          </a:prstGeom>
        </p:spPr>
      </p:pic>
    </p:spTree>
    <p:extLst>
      <p:ext uri="{BB962C8B-B14F-4D97-AF65-F5344CB8AC3E}">
        <p14:creationId xmlns:p14="http://schemas.microsoft.com/office/powerpoint/2010/main"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Text Placeholder 3"/>
          <p:cNvSpPr>
            <a:spLocks noGrp="1"/>
          </p:cNvSpPr>
          <p:nvPr>
            <p:ph type="body" idx="2"/>
          </p:nvPr>
        </p:nvSpPr>
        <p:spPr/>
        <p:txBody>
          <a:bodyPr/>
          <a:lstStyle/>
          <a:p>
            <a:r>
              <a:rPr lang="en-GB" sz="2400" dirty="0"/>
              <a:t>Reinforcement Learning</a:t>
            </a:r>
            <a:endParaRPr lang="en-IN" sz="2400" dirty="0"/>
          </a:p>
        </p:txBody>
      </p:sp>
      <p:sp>
        <p:nvSpPr>
          <p:cNvPr id="3" name="Content Placeholder 2"/>
          <p:cNvSpPr>
            <a:spLocks noGrp="1"/>
          </p:cNvSpPr>
          <p:nvPr>
            <p:ph sz="half" idx="1"/>
          </p:nvPr>
        </p:nvSpPr>
        <p:spPr/>
        <p:txBody>
          <a:bodyPr/>
          <a:lstStyle/>
          <a:p>
            <a:r>
              <a:rPr lang="en-GB" dirty="0"/>
              <a:t>This is the kind of ML where reward is given when the task is completed else penalty is issued.</a:t>
            </a:r>
            <a:endParaRPr lang="en-IN" dirty="0"/>
          </a:p>
        </p:txBody>
      </p:sp>
      <p:pic>
        <p:nvPicPr>
          <p:cNvPr id="5" name="Picture 4"/>
          <p:cNvPicPr>
            <a:picLocks noChangeAspect="1"/>
          </p:cNvPicPr>
          <p:nvPr/>
        </p:nvPicPr>
        <p:blipFill>
          <a:blip r:embed="rId2"/>
          <a:stretch>
            <a:fillRect/>
          </a:stretch>
        </p:blipFill>
        <p:spPr>
          <a:xfrm>
            <a:off x="4876098" y="4134767"/>
            <a:ext cx="3252486" cy="2312517"/>
          </a:xfrm>
          <a:prstGeom prst="rect">
            <a:avLst/>
          </a:prstGeom>
        </p:spPr>
      </p:pic>
      <p:pic>
        <p:nvPicPr>
          <p:cNvPr id="6" name="Picture 5"/>
          <p:cNvPicPr>
            <a:picLocks noChangeAspect="1"/>
          </p:cNvPicPr>
          <p:nvPr/>
        </p:nvPicPr>
        <p:blipFill>
          <a:blip r:embed="rId3"/>
          <a:stretch>
            <a:fillRect/>
          </a:stretch>
        </p:blipFill>
        <p:spPr>
          <a:xfrm>
            <a:off x="8458418" y="4456401"/>
            <a:ext cx="3133725" cy="1457325"/>
          </a:xfrm>
          <a:prstGeom prst="rect">
            <a:avLst/>
          </a:prstGeom>
        </p:spPr>
      </p:pic>
    </p:spTree>
    <p:extLst>
      <p:ext uri="{BB962C8B-B14F-4D97-AF65-F5344CB8AC3E}">
        <p14:creationId xmlns:p14="http://schemas.microsoft.com/office/powerpoint/2010/main"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idx="1"/>
          </p:nvPr>
        </p:nvSpPr>
        <p:spPr/>
        <p:txBody>
          <a:bodyPr>
            <a:normAutofit/>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0"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3"/>
            <a:ext cx="2686050" cy="1704975"/>
          </a:xfrm>
          <a:prstGeom prst="rect">
            <a:avLst/>
          </a:prstGeom>
        </p:spPr>
      </p:pic>
    </p:spTree>
    <p:extLst>
      <p:ext uri="{BB962C8B-B14F-4D97-AF65-F5344CB8AC3E}">
        <p14:creationId xmlns:p14="http://schemas.microsoft.com/office/powerpoint/2010/main"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idx="1"/>
          </p:nvPr>
        </p:nvSpPr>
        <p:spPr>
          <a:xfrm>
            <a:off x="685800" y="2283857"/>
            <a:ext cx="10820400" cy="4024125"/>
          </a:xfrm>
        </p:spPr>
        <p:txBody>
          <a:bodyPr>
            <a:normAutofit/>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553450" y="4803269"/>
            <a:ext cx="2952750" cy="1552575"/>
          </a:xfrm>
          <a:prstGeom prst="rect">
            <a:avLst/>
          </a:prstGeom>
        </p:spPr>
      </p:pic>
    </p:spTree>
    <p:extLst>
      <p:ext uri="{BB962C8B-B14F-4D97-AF65-F5344CB8AC3E}">
        <p14:creationId xmlns:p14="http://schemas.microsoft.com/office/powerpoint/2010/main"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658100" y="4784148"/>
            <a:ext cx="4156364" cy="1886816"/>
          </a:xfrm>
          <a:prstGeom prst="rect">
            <a:avLst/>
          </a:prstGeom>
        </p:spPr>
      </p:pic>
    </p:spTree>
    <p:extLst>
      <p:ext uri="{BB962C8B-B14F-4D97-AF65-F5344CB8AC3E}">
        <p14:creationId xmlns:p14="http://schemas.microsoft.com/office/powerpoint/2010/main"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GB"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969826" y="3740727"/>
            <a:ext cx="3858491" cy="2477958"/>
          </a:xfrm>
          <a:prstGeom prst="rect">
            <a:avLst/>
          </a:prstGeom>
        </p:spPr>
      </p:pic>
    </p:spTree>
    <p:extLst>
      <p:ext uri="{BB962C8B-B14F-4D97-AF65-F5344CB8AC3E}">
        <p14:creationId xmlns:p14="http://schemas.microsoft.com/office/powerpoint/2010/main" val="150046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172</TotalTime>
  <Words>842</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Book Antiqua</vt:lpstr>
      <vt:lpstr>Lucida Sans</vt:lpstr>
      <vt:lpstr>Wingdings</vt:lpstr>
      <vt:lpstr>Wingdings 2</vt:lpstr>
      <vt:lpstr>Wingdings 3</vt:lpstr>
      <vt:lpstr>Apex</vt:lpstr>
      <vt:lpstr>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Mohit rajpoot</cp:lastModifiedBy>
  <cp:revision>17</cp:revision>
  <dcterms:created xsi:type="dcterms:W3CDTF">2021-08-22T05:14:16Z</dcterms:created>
  <dcterms:modified xsi:type="dcterms:W3CDTF">2021-11-07T10:47:30Z</dcterms:modified>
</cp:coreProperties>
</file>