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2" r:id="rId3"/>
    <p:sldId id="273" r:id="rId4"/>
    <p:sldId id="261" r:id="rId5"/>
    <p:sldId id="263" r:id="rId6"/>
    <p:sldId id="264" r:id="rId7"/>
    <p:sldId id="260" r:id="rId8"/>
    <p:sldId id="266" r:id="rId9"/>
    <p:sldId id="265" r:id="rId10"/>
    <p:sldId id="262" r:id="rId11"/>
    <p:sldId id="258" r:id="rId12"/>
    <p:sldId id="267" r:id="rId13"/>
    <p:sldId id="274" r:id="rId14"/>
    <p:sldId id="27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60000"/>
                <a:lumOff val="40000"/>
                <a:alpha val="55000"/>
              </a:schemeClr>
            </a:gs>
            <a:gs pos="85000">
              <a:schemeClr val="bg2">
                <a:lumMod val="40000"/>
                <a:lumOff val="60000"/>
              </a:schemeClr>
            </a:gs>
            <a:gs pos="49000">
              <a:schemeClr val="accent2">
                <a:lumMod val="40000"/>
                <a:lumOff val="60000"/>
              </a:schemeClr>
            </a:gs>
            <a:gs pos="69000">
              <a:schemeClr val="accent2">
                <a:lumMod val="20000"/>
                <a:lumOff val="80000"/>
              </a:schemeClr>
            </a:gs>
            <a:gs pos="97000">
              <a:schemeClr val="accent2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072" y="2718817"/>
            <a:ext cx="8607552" cy="1387962"/>
          </a:xfrm>
        </p:spPr>
        <p:txBody>
          <a:bodyPr/>
          <a:lstStyle/>
          <a:p>
            <a:r>
              <a:rPr lang="en-IN" smtClean="0"/>
              <a:t>RESPONSIVE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0984" y="4394039"/>
            <a:ext cx="7831016" cy="216150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FROM </a:t>
            </a:r>
          </a:p>
          <a:p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TEJAAL M -ENG19CS0334</a:t>
            </a:r>
          </a:p>
          <a:p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SNAVYA SAI M B  - ENG19C0312</a:t>
            </a:r>
          </a:p>
          <a:p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</a:rPr>
              <a:t>VARSHA PREMANAND - ENG19CS0353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560320"/>
            <a:ext cx="10609471" cy="4297680"/>
          </a:xfrm>
        </p:spPr>
        <p:txBody>
          <a:bodyPr numCol="1" anchor="ctr">
            <a:no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text-decoration-color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cursor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align-items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flex-wrap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flex-basis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 layout - the position property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relative</a:t>
            </a: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fixed</a:t>
            </a: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absolute</a:t>
            </a:r>
            <a:endParaRPr lang="en-US" altLang="en-US" sz="1600" dirty="0" smtClean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sticky</a:t>
            </a:r>
          </a:p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justify-content</a:t>
            </a:r>
          </a:p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box-shadow</a:t>
            </a:r>
          </a:p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box-sizing</a:t>
            </a:r>
          </a:p>
          <a:p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transform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064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IN" dirty="0" smtClean="0"/>
              <a:t>HTML TAGS USED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80288" y="2401824"/>
            <a:ext cx="10436352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&lt;HTML&gt;&lt;/HTML&gt;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&lt;HEAD&gt;  &lt;/HEAD&gt;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&lt;TITLE&gt;&lt;/TITLE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&lt;P&gt;&lt;/P&gt;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&lt;A HREF&gt;&lt;/A&gt;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&lt;SECTION&gt;&lt;/SECTION&gt;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&lt;FORM&gt;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    &lt;INPUT TYPE=""&gt;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&lt;/FORM&gt;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&lt;SPAN&gt;&lt;/SPAN&gt;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&lt;IMG SRC&gt;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&lt;H1&gt;&lt;/H1&gt;-HEADING 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&lt;DIV&gt;&lt;/DIV&gt;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&lt;BUTTON&gt;&lt;/BUTTON&gt;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&lt;UL&gt;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    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&lt;LI&gt;&lt;/LI&gt;</a:t>
            </a:r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UL&gt;</a:t>
            </a:r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13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JAVASCRIPT-for the side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92351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menuBtn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document.getElementById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("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menuBtn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sideNav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=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document.getElementById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("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sideNav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sideNav.style.right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="-250px";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menuBtn.onclick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=function()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    if(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sideNav.style.right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=="-250px")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    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        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sideNav.style.right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="0";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    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    else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            </a:t>
            </a:r>
            <a:endParaRPr lang="en-IN" sz="3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80288" y="2401824"/>
            <a:ext cx="10436352" cy="50937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        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</a:rPr>
              <a:t>sideNav.style.right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="-250px";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    }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}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    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scroll = new 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</a:rPr>
              <a:t>SmoothScroll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('a[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</a:rPr>
              <a:t>href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*="#"]', {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        speed: 1000,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        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</a:rPr>
              <a:t>speedAsDuration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: true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     });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   </a:t>
            </a: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    &lt;/script&gt;</a:t>
            </a:r>
          </a:p>
          <a:p>
            <a:endParaRPr lang="en-IN" sz="5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92351" cy="359931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Attract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 wider audience.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Easier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to monitor analytics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Easier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to maintain. 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Boost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for SEO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Consistency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in design and brand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Lower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bounce rates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Improved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conversion rates.</a:t>
            </a:r>
            <a:endParaRPr lang="en-IN" sz="9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5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790" y="2967335"/>
            <a:ext cx="1043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7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05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WHAT IS RESPONSIVE WEBSITE?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Responsive Web design is the approach that suggests that design and development should respond to the user’s behavior and environment based on screen size, platform and orientation.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practice consists of a mix of flexible grids and layouts, images and an intelligent use of CSS media queries.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As the user switches from their laptop to iPad, the website should automatically switch to accommodate for resolution, image size and scripting abilities.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2682240"/>
            <a:ext cx="9196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To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make our website look good on all devices!  As it will automatically adjust for different screen sizes and viewports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is an online educational platform.</a:t>
            </a:r>
            <a:endParaRPr lang="en-IN" sz="32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</a:p>
          <a:p>
            <a:pPr algn="ctr"/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</a:rPr>
              <a:t>WEB BROWSER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IN" dirty="0" smtClean="0"/>
              <a:t>LANGUAGE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47426" y="2791968"/>
            <a:ext cx="416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accent2">
                    <a:lumMod val="50000"/>
                  </a:schemeClr>
                </a:solidFill>
              </a:rPr>
              <a:t>JAVA SCRIPT</a:t>
            </a:r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USED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We have included various sections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Header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About us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Courses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Offer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Contact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Footer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IN" dirty="0" smtClean="0"/>
              <a:t>CSS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84422" y="2438400"/>
            <a:ext cx="105663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We have used external style sheet .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We have included various styling tags :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SELECTORS USED:</a:t>
            </a:r>
          </a:p>
          <a:p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SIMPLE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CLASS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ID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UNIVERSAL SELECTOR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There are three ways of inserting a style sheet: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External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Internal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Inline CSS</a:t>
            </a:r>
          </a:p>
          <a:p>
            <a:endParaRPr lang="en-IN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4342"/>
            <a:ext cx="9613861" cy="3599316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background-size</a:t>
            </a:r>
          </a:p>
          <a:p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max-width</a:t>
            </a:r>
          </a:p>
          <a:p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font-size</a:t>
            </a:r>
          </a:p>
          <a:p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width</a:t>
            </a:r>
          </a:p>
          <a:p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display</a:t>
            </a:r>
          </a:p>
          <a:p>
            <a:r>
              <a:rPr lang="en-US" sz="3100" dirty="0">
                <a:solidFill>
                  <a:schemeClr val="accent2">
                    <a:lumMod val="50000"/>
                  </a:schemeClr>
                </a:solidFill>
              </a:rPr>
              <a:t>border</a:t>
            </a:r>
          </a:p>
          <a:p>
            <a:r>
              <a:rPr lang="en-IN" sz="3100" dirty="0">
                <a:solidFill>
                  <a:schemeClr val="accent2">
                    <a:lumMod val="50000"/>
                  </a:schemeClr>
                </a:solidFill>
              </a:rPr>
              <a:t>position</a:t>
            </a:r>
          </a:p>
          <a:p>
            <a:r>
              <a:rPr lang="en-IN" sz="3100" dirty="0">
                <a:solidFill>
                  <a:schemeClr val="accent2">
                    <a:lumMod val="50000"/>
                  </a:schemeClr>
                </a:solidFill>
              </a:rPr>
              <a:t>z-index</a:t>
            </a:r>
          </a:p>
          <a:p>
            <a:r>
              <a:rPr lang="en-IN" sz="3100" dirty="0">
                <a:solidFill>
                  <a:schemeClr val="accent2">
                    <a:lumMod val="50000"/>
                  </a:schemeClr>
                </a:solidFill>
              </a:rPr>
              <a:t>transition</a:t>
            </a:r>
          </a:p>
          <a:p>
            <a:r>
              <a:rPr lang="en-IN" sz="3100" dirty="0">
                <a:solidFill>
                  <a:schemeClr val="accent2">
                    <a:lumMod val="50000"/>
                  </a:schemeClr>
                </a:solidFill>
              </a:rPr>
              <a:t>list-style</a:t>
            </a:r>
          </a:p>
          <a:p>
            <a:r>
              <a:rPr lang="en-IN" sz="3100" dirty="0">
                <a:solidFill>
                  <a:schemeClr val="accent2">
                    <a:lumMod val="50000"/>
                  </a:schemeClr>
                </a:solidFill>
              </a:rPr>
              <a:t>text-decoration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8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dirty="0" smtClean="0"/>
              <a:t>CSS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6568" y="2169042"/>
            <a:ext cx="8995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borer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border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colors</a:t>
            </a: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margin shorthand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height and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box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text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color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and background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color</a:t>
            </a:r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font family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height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background-image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background-position</a:t>
            </a:r>
          </a:p>
          <a:p>
            <a:endParaRPr lang="en-I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278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Verdana</vt:lpstr>
      <vt:lpstr>Berlin</vt:lpstr>
      <vt:lpstr>RESPONSIVE WEBSITE</vt:lpstr>
      <vt:lpstr>INTRODUCTION</vt:lpstr>
      <vt:lpstr>AIM</vt:lpstr>
      <vt:lpstr>TOOLS</vt:lpstr>
      <vt:lpstr>LANGUAGE</vt:lpstr>
      <vt:lpstr>FEATURES USED IN PROJECT</vt:lpstr>
      <vt:lpstr>CSS </vt:lpstr>
      <vt:lpstr>CSS</vt:lpstr>
      <vt:lpstr>CSS</vt:lpstr>
      <vt:lpstr>CSS</vt:lpstr>
      <vt:lpstr>HTML TAGS USED</vt:lpstr>
      <vt:lpstr>JAVASCRIPT-for the side menu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WEBSITE</dc:title>
  <dc:creator>DELL</dc:creator>
  <cp:lastModifiedBy>DELL</cp:lastModifiedBy>
  <cp:revision>15</cp:revision>
  <dcterms:created xsi:type="dcterms:W3CDTF">2021-04-08T14:44:01Z</dcterms:created>
  <dcterms:modified xsi:type="dcterms:W3CDTF">2021-04-12T04:02:01Z</dcterms:modified>
</cp:coreProperties>
</file>