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61" r:id="rId3"/>
    <p:sldId id="263" r:id="rId4"/>
    <p:sldId id="258" r:id="rId5"/>
    <p:sldId id="275" r:id="rId6"/>
    <p:sldId id="276" r:id="rId7"/>
    <p:sldId id="284" r:id="rId8"/>
    <p:sldId id="262" r:id="rId9"/>
    <p:sldId id="270" r:id="rId10"/>
    <p:sldId id="269" r:id="rId11"/>
    <p:sldId id="271" r:id="rId12"/>
    <p:sldId id="259" r:id="rId13"/>
    <p:sldId id="267" r:id="rId14"/>
    <p:sldId id="279" r:id="rId15"/>
    <p:sldId id="277" r:id="rId16"/>
    <p:sldId id="285" r:id="rId17"/>
    <p:sldId id="280" r:id="rId18"/>
    <p:sldId id="281" r:id="rId19"/>
    <p:sldId id="282" r:id="rId20"/>
    <p:sldId id="260" r:id="rId21"/>
    <p:sldId id="283" r:id="rId22"/>
    <p:sldId id="264" r:id="rId23"/>
    <p:sldId id="265" r:id="rId24"/>
    <p:sldId id="278" r:id="rId25"/>
    <p:sldId id="273" r:id="rId26"/>
    <p:sldId id="27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46" d="100"/>
          <a:sy n="46" d="100"/>
        </p:scale>
        <p:origin x="67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DAEA-A6D3-4DBE-B778-161BE520E4B4}" type="datetimeFigureOut">
              <a:rPr lang="en-US" smtClean="0"/>
              <a:t>12/24/2016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7A82-FC92-43E5-8502-45163E71008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50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DAEA-A6D3-4DBE-B778-161BE520E4B4}" type="datetimeFigureOut">
              <a:rPr lang="en-US" smtClean="0"/>
              <a:t>12/24/2016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7A82-FC92-43E5-8502-45163E710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26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DAEA-A6D3-4DBE-B778-161BE520E4B4}" type="datetimeFigureOut">
              <a:rPr lang="en-US" smtClean="0"/>
              <a:t>12/24/2016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7A82-FC92-43E5-8502-45163E710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64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DAEA-A6D3-4DBE-B778-161BE520E4B4}" type="datetimeFigureOut">
              <a:rPr lang="en-US" smtClean="0"/>
              <a:t>12/24/2016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7A82-FC92-43E5-8502-45163E710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05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DAEA-A6D3-4DBE-B778-161BE520E4B4}" type="datetimeFigureOut">
              <a:rPr lang="en-US" smtClean="0"/>
              <a:t>12/24/2016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7A82-FC92-43E5-8502-45163E71008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148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DAEA-A6D3-4DBE-B778-161BE520E4B4}" type="datetimeFigureOut">
              <a:rPr lang="en-US" smtClean="0"/>
              <a:t>12/24/2016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7A82-FC92-43E5-8502-45163E710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68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DAEA-A6D3-4DBE-B778-161BE520E4B4}" type="datetimeFigureOut">
              <a:rPr lang="en-US" smtClean="0"/>
              <a:t>12/24/2016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7A82-FC92-43E5-8502-45163E710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08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DAEA-A6D3-4DBE-B778-161BE520E4B4}" type="datetimeFigureOut">
              <a:rPr lang="en-US" smtClean="0"/>
              <a:t>12/24/2016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7A82-FC92-43E5-8502-45163E710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3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DAEA-A6D3-4DBE-B778-161BE520E4B4}" type="datetimeFigureOut">
              <a:rPr lang="en-US" smtClean="0"/>
              <a:t>12/24/2016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7A82-FC92-43E5-8502-45163E710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1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A72DAEA-A6D3-4DBE-B778-161BE520E4B4}" type="datetimeFigureOut">
              <a:rPr lang="en-US" smtClean="0"/>
              <a:t>12/24/2016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957A82-FC92-43E5-8502-45163E710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70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DAEA-A6D3-4DBE-B778-161BE520E4B4}" type="datetimeFigureOut">
              <a:rPr lang="en-US" smtClean="0"/>
              <a:t>12/24/2016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7A82-FC92-43E5-8502-45163E710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6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A72DAEA-A6D3-4DBE-B778-161BE520E4B4}" type="datetimeFigureOut">
              <a:rPr lang="en-US" smtClean="0"/>
              <a:t>12/24/2016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D957A82-FC92-43E5-8502-45163E71008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10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of Low Cost Programmable </a:t>
            </a:r>
            <a:r>
              <a:rPr lang="en-US" dirty="0" err="1"/>
              <a:t>IoT</a:t>
            </a:r>
            <a:r>
              <a:rPr lang="en-US" dirty="0"/>
              <a:t> Platform for Home Automation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325112"/>
            <a:ext cx="10058400" cy="1143000"/>
          </a:xfrm>
        </p:spPr>
        <p:txBody>
          <a:bodyPr/>
          <a:lstStyle/>
          <a:p>
            <a:r>
              <a:rPr lang="en-US" dirty="0"/>
              <a:t>Samuel Adedeji</a:t>
            </a:r>
          </a:p>
        </p:txBody>
      </p:sp>
    </p:spTree>
    <p:extLst>
      <p:ext uri="{BB962C8B-B14F-4D97-AF65-F5344CB8AC3E}">
        <p14:creationId xmlns:p14="http://schemas.microsoft.com/office/powerpoint/2010/main" val="1362440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Access to wireless network required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Data acquisition limited by services available online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Online services may charge a fee to access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Computing capability of Raspberry pi limited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budget of this project should not exceed $150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05637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Problem identification and research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Specify 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Brainstorm, Evaluate and Select Proper Solution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Develop Deliverables/Solutions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96912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General System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58" y="1866280"/>
            <a:ext cx="10441400" cy="438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40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1: Access weather information from the internet using the raspberry Pi</a:t>
            </a:r>
          </a:p>
          <a:p>
            <a:pPr lvl="1"/>
            <a:r>
              <a:rPr lang="en-US" dirty="0"/>
              <a:t>Subtask 1: Use python script to make an HTTP request to Weather Underground API</a:t>
            </a:r>
          </a:p>
          <a:p>
            <a:pPr lvl="1"/>
            <a:r>
              <a:rPr lang="en-US" dirty="0"/>
              <a:t>Subtask 2: Display specific weather information on the 2.8 ‘ TFT LCD touchscreen display to the user</a:t>
            </a:r>
          </a:p>
          <a:p>
            <a:r>
              <a:rPr lang="en-US" dirty="0"/>
              <a:t>Task 2: Demonstrate the ability to control a system based upon retrieved weather information. </a:t>
            </a:r>
          </a:p>
          <a:p>
            <a:r>
              <a:rPr lang="en-US" dirty="0"/>
              <a:t>Task 3: Develop a voice-recognition system that has access to the internet and allows control of system.</a:t>
            </a:r>
          </a:p>
          <a:p>
            <a:pPr lvl="1"/>
            <a:r>
              <a:rPr lang="en-US" dirty="0"/>
              <a:t>Subtask 1:  Configure </a:t>
            </a:r>
            <a:r>
              <a:rPr lang="en-US" dirty="0" err="1"/>
              <a:t>usb</a:t>
            </a:r>
            <a:r>
              <a:rPr lang="en-US" dirty="0"/>
              <a:t> microphone to record user input</a:t>
            </a:r>
          </a:p>
          <a:p>
            <a:pPr lvl="1"/>
            <a:r>
              <a:rPr lang="en-US" dirty="0"/>
              <a:t>Subtask 2: Create audio keyword to interact with system interface</a:t>
            </a:r>
          </a:p>
          <a:p>
            <a:pPr lvl="1"/>
            <a:r>
              <a:rPr lang="en-US" dirty="0"/>
              <a:t>Subtask 3: Voice based online query that returns answer to user.</a:t>
            </a:r>
          </a:p>
          <a:p>
            <a:pPr lvl="1"/>
            <a:r>
              <a:rPr lang="en-US" dirty="0"/>
              <a:t>Subtask 4: Voice based control.</a:t>
            </a:r>
          </a:p>
        </p:txBody>
      </p:sp>
    </p:spTree>
    <p:extLst>
      <p:ext uri="{BB962C8B-B14F-4D97-AF65-F5344CB8AC3E}">
        <p14:creationId xmlns:p14="http://schemas.microsoft.com/office/powerpoint/2010/main" val="2704137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Task 1: Access Weather Information from Weather </a:t>
            </a:r>
            <a:r>
              <a:rPr lang="en-US" dirty="0" err="1"/>
              <a:t>Undergound</a:t>
            </a:r>
            <a:r>
              <a:rPr lang="en-US" dirty="0"/>
              <a:t> API using the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5814" y="1764453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Create an account with Weather Underground to receive and API key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Create a python script that makes an HTTP request to the Weather Underground API to obtain weather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After receiving request, Weather API retrieves weathers information and stores and returns the information as </a:t>
            </a:r>
            <a:r>
              <a:rPr lang="en-US" sz="2800" dirty="0" err="1"/>
              <a:t>Javascript</a:t>
            </a:r>
            <a:r>
              <a:rPr lang="en-US" sz="2800" dirty="0"/>
              <a:t> Object Notation (JSON) data  to the python 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Python script parse the JSON data dictionary looking for specific weather </a:t>
            </a:r>
            <a:r>
              <a:rPr lang="en-US" sz="2800" dirty="0" err="1"/>
              <a:t>informations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19247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Sub task 1: Python Script used to Access Weather Information from Weather </a:t>
            </a:r>
            <a:r>
              <a:rPr lang="en-US" sz="3600" dirty="0" err="1"/>
              <a:t>Undergound</a:t>
            </a:r>
            <a:r>
              <a:rPr lang="en-US" sz="3600" dirty="0"/>
              <a:t> API using the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847" y="1982434"/>
            <a:ext cx="9699811" cy="427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410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Sub task 2: Display Retrieved Weather Information from Weather </a:t>
            </a:r>
            <a:r>
              <a:rPr lang="en-US" sz="3200" dirty="0" err="1"/>
              <a:t>Undergound</a:t>
            </a:r>
            <a:r>
              <a:rPr lang="en-US" sz="3200" dirty="0"/>
              <a:t> API using the Internet back to the User </a:t>
            </a:r>
            <a:r>
              <a:rPr lang="en-US" sz="3200" dirty="0" err="1"/>
              <a:t>throuch</a:t>
            </a:r>
            <a:r>
              <a:rPr lang="en-US" sz="3200" dirty="0"/>
              <a:t> 2.8’’ TFT LCD Touchscreen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Download firmware for touchscreen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Ran into a software </a:t>
            </a:r>
            <a:r>
              <a:rPr lang="en-US" sz="2800" dirty="0" err="1"/>
              <a:t>iṣsue</a:t>
            </a:r>
            <a:r>
              <a:rPr lang="en-US" sz="2800" dirty="0"/>
              <a:t> after firmware download. Kernel module wouldn’t compile on system reboot which led to a frozen Raspberry Pi system</a:t>
            </a:r>
          </a:p>
        </p:txBody>
      </p:sp>
    </p:spTree>
    <p:extLst>
      <p:ext uri="{BB962C8B-B14F-4D97-AF65-F5344CB8AC3E}">
        <p14:creationId xmlns:p14="http://schemas.microsoft.com/office/powerpoint/2010/main" val="2405190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Task 2: Demonstrate the ability to control a system based on weather information retrieval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Setup Led circuit that will be turned on and off based upon specific weather information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3080" name="Picture 8" descr="https://gm1.ggpht.com/vhEHPPXtwISTSt7MSm4SeGo6NVPCKz5xqvDGxsSzWNwRjyuf0hH9HzPtU8zrNXCm7jNGMgFm751LIOQQw5Jnmd78pHsh8_l7vYUqOObfs4jnR1l1bKU6RSkTY30nTxaeqwUkVkUoZCg7ixcqFQiRZfU-RoeMABqt1iDTatB5H1c-ui-irwfXbw7_vR30GPjN0JMkVdyyLAyOI2Tb6DajBqi0dnPr9jvKIw4tR8IGbV7TPX05jc44IlhUXREX2D1UQauOViZrG7OSHC9SDG-YM6y2W5aCIU7gsQuj0qNNRD-E19NgnuzJzDApdzaHJx1pMdEniNqDY1aBPSSO5SF4FksUaKCpoQZmLm0lisIuwxZjg421mPMq5LVGsWiF3Ng0gk9msOtvfZisR19J-w4SkDfrYLAaKrGXmglmMjZQgomEffR5MeBKpSkH_BEWX4I7iQADtCQKZMOHVOGfshpu5PWPxkcqtOqHHTSh3iC616j1PlnxS5zmvExyq9sdusTYt9r3a0pu-koaNNL_LOBGwJcD7Rz3jMTKRDTInpEppjynCKcTREJHRtqVLXj_RbbpMN1qNlkfxKbKaTPIxhryzYMXwQhNQHjnsargD6MTF09bCbzfB-nSBUU1DNJmy9MuLiS4ZyL2TuAL6zD5YcPJH5mvP-7VKJehCsJu-LzbJLeK8b1mku8yB32QewZ2fERjU_G6nA=w958-h925-l75-f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71" b="6420"/>
          <a:stretch/>
        </p:blipFill>
        <p:spPr bwMode="auto">
          <a:xfrm>
            <a:off x="3996797" y="2618765"/>
            <a:ext cx="4368270" cy="368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558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Task 3:  Develop a Voice Recognition System that can Access Information via the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5467" y="554992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System Diagram of Audio Interface Interaction with Raspberry Pi </a:t>
            </a:r>
            <a:r>
              <a:rPr lang="en-US" sz="2800" dirty="0" err="1"/>
              <a:t>Iot</a:t>
            </a:r>
            <a:r>
              <a:rPr lang="en-US" sz="2800" dirty="0"/>
              <a:t> Platform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05467" y="2148550"/>
            <a:ext cx="9228665" cy="345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317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3: Subtask 1: Configure Microphone to record user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36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IOT Internet of Things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Nest Thermostat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Objective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Design 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Design Constraints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Design Approach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General System Diagram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Implementations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Tasks !,2,…N</a:t>
            </a:r>
          </a:p>
        </p:txBody>
      </p:sp>
    </p:spTree>
    <p:extLst>
      <p:ext uri="{BB962C8B-B14F-4D97-AF65-F5344CB8AC3E}">
        <p14:creationId xmlns:p14="http://schemas.microsoft.com/office/powerpoint/2010/main" val="380819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System Diagram Outlining Audio Interface used to require information online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Accessing the Internet via audio input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508" y="2427408"/>
            <a:ext cx="7890985" cy="295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888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4: Demonstrate the ability to control system using audio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94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Budget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-Raspberry Pi 2 			$35</a:t>
            </a:r>
          </a:p>
          <a:p>
            <a:r>
              <a:rPr lang="en-US" dirty="0"/>
              <a:t>-Wireless Adapter 		$10</a:t>
            </a:r>
          </a:p>
          <a:p>
            <a:r>
              <a:rPr lang="en-US" dirty="0"/>
              <a:t>-USB Microphone		$10</a:t>
            </a:r>
          </a:p>
          <a:p>
            <a:r>
              <a:rPr lang="en-US" dirty="0"/>
              <a:t>-Breadboard			$6</a:t>
            </a:r>
          </a:p>
          <a:p>
            <a:r>
              <a:rPr lang="en-US" dirty="0"/>
              <a:t>-LED				$2</a:t>
            </a:r>
          </a:p>
          <a:p>
            <a:r>
              <a:rPr lang="en-US" dirty="0"/>
              <a:t>-680 Ohm 5% resistor		$1.50</a:t>
            </a:r>
          </a:p>
          <a:p>
            <a:r>
              <a:rPr lang="en-US" b="1" dirty="0"/>
              <a:t>Total				$64.5</a:t>
            </a:r>
          </a:p>
        </p:txBody>
      </p:sp>
    </p:spTree>
    <p:extLst>
      <p:ext uri="{BB962C8B-B14F-4D97-AF65-F5344CB8AC3E}">
        <p14:creationId xmlns:p14="http://schemas.microsoft.com/office/powerpoint/2010/main" val="650235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76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Scope of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55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ABET </a:t>
            </a:r>
            <a:r>
              <a:rPr lang="en-US" dirty="0" err="1"/>
              <a:t>criteriation</a:t>
            </a:r>
            <a:r>
              <a:rPr lang="en-US" dirty="0"/>
              <a:t> 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9295" t="21938" r="59775" b="50712"/>
          <a:stretch/>
        </p:blipFill>
        <p:spPr bwMode="auto">
          <a:xfrm>
            <a:off x="3267761" y="2594547"/>
            <a:ext cx="5656478" cy="28134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85318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7779" y="34220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06769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Motivation &amp;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I am developing a programmable low cost internet of things platform for raspberry pi for home automation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What is Internet of Things (IOT)?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What are some current IOT product available for home automation</a:t>
            </a:r>
          </a:p>
          <a:p>
            <a:endParaRPr lang="en-US" sz="2800" b="1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700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9331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IOT: Internet of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5879253" cy="402336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err="1"/>
              <a:t>Internt</a:t>
            </a:r>
            <a:r>
              <a:rPr lang="en-US" sz="2800" dirty="0"/>
              <a:t> of Things (</a:t>
            </a:r>
            <a:r>
              <a:rPr lang="en-US" sz="2800" dirty="0" err="1"/>
              <a:t>IoT</a:t>
            </a:r>
            <a:r>
              <a:rPr lang="en-US" sz="2800" dirty="0"/>
              <a:t>) is the internetworking of physical devices, vehicles, buildings and other objects.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These objects are usually embedded with electronics, software, sensors, actuators, and network connectivity that enable these objects to collect and exchange data.</a:t>
            </a:r>
          </a:p>
        </p:txBody>
      </p:sp>
      <p:pic>
        <p:nvPicPr>
          <p:cNvPr id="2050" name="Picture 2" descr="Image result for internet of thing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876" y="1845734"/>
            <a:ext cx="4099561" cy="409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316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 Thermostat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4534" y="383296"/>
            <a:ext cx="5482356" cy="548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097280" y="1845734"/>
            <a:ext cx="4795520" cy="402336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It is a smart thermostat that controls the heat ventilation and air conditioning system (HVAC) system inside a house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Features a new home thermal model that predicts the future temperature inside a home based on weather, current state of the home and HVAC state.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It uses a HVAC control algorithms  to optimize comfort and HVAC energy usage.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7030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 Thermostat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https://nest.com/downloads/press/documents/thermal-model-hvac-white-paper.pdf</a:t>
            </a:r>
          </a:p>
        </p:txBody>
      </p:sp>
    </p:spTree>
    <p:extLst>
      <p:ext uri="{BB962C8B-B14F-4D97-AF65-F5344CB8AC3E}">
        <p14:creationId xmlns:p14="http://schemas.microsoft.com/office/powerpoint/2010/main" val="1375017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objective of this project is to design a low cost autonomous </a:t>
            </a:r>
            <a:r>
              <a:rPr lang="en-US" sz="2800" dirty="0" err="1"/>
              <a:t>IoT</a:t>
            </a:r>
            <a:r>
              <a:rPr lang="en-US" sz="2800" dirty="0"/>
              <a:t> platform using the raspberry pi microcomputer. The raspberry pi will be programmed to  control multiple physical systems in the house to optimize living conditions.</a:t>
            </a:r>
          </a:p>
        </p:txBody>
      </p:sp>
      <p:pic>
        <p:nvPicPr>
          <p:cNvPr id="1028" name="Picture 4" descr="https://ssl.gstatic.com/ui/v1/icons/mail/images/cleardo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452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023" y="2044931"/>
            <a:ext cx="10706590" cy="4073236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The systems needs to be able automatically acquire and display information from the internet.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The system needs to be able to control different home systems based on acquired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The systems needs a human-machine interface.</a:t>
            </a:r>
          </a:p>
          <a:p>
            <a:pPr marL="0" indent="0">
              <a:buNone/>
            </a:pPr>
            <a:r>
              <a:rPr lang="en-US" sz="3200" dirty="0"/>
              <a:t>	- Mobile devices that can access the internet</a:t>
            </a:r>
          </a:p>
          <a:p>
            <a:pPr marL="0" indent="0">
              <a:buNone/>
            </a:pPr>
            <a:r>
              <a:rPr lang="en-US" sz="3200" dirty="0"/>
              <a:t>	- Voice recognition system that can access the internet</a:t>
            </a:r>
            <a:endParaRPr lang="en-US" sz="3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The system needs to be optimized for the user by performing proper data acquisition and data analysis based  on user behavior(s).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266479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4476</TotalTime>
  <Words>737</Words>
  <Application>Microsoft Office PowerPoint</Application>
  <PresentationFormat>Widescreen</PresentationFormat>
  <Paragraphs>90</Paragraphs>
  <Slides>26</Slides>
  <Notes>0</Notes>
  <HiddenSlides>8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Retrospect</vt:lpstr>
      <vt:lpstr>Design of Low Cost Programmable IoT Platform for Home Automation</vt:lpstr>
      <vt:lpstr>Outline</vt:lpstr>
      <vt:lpstr>Motivation &amp; Background</vt:lpstr>
      <vt:lpstr>Introduction</vt:lpstr>
      <vt:lpstr>IOT: Internet of Things</vt:lpstr>
      <vt:lpstr>NEST Thermostat</vt:lpstr>
      <vt:lpstr>NEST Thermostat Information</vt:lpstr>
      <vt:lpstr>Objective</vt:lpstr>
      <vt:lpstr>Design Requirements</vt:lpstr>
      <vt:lpstr>Design Constraints</vt:lpstr>
      <vt:lpstr>Design Approach</vt:lpstr>
      <vt:lpstr>General System Diagram</vt:lpstr>
      <vt:lpstr>Implementation</vt:lpstr>
      <vt:lpstr>Task 1: Access Weather Information from Weather Undergound API using the Internet</vt:lpstr>
      <vt:lpstr>Sub task 1: Python Script used to Access Weather Information from Weather Undergound API using the Internet</vt:lpstr>
      <vt:lpstr>Sub task 2: Display Retrieved Weather Information from Weather Undergound API using the Internet back to the User throuch 2.8’’ TFT LCD Touchscreen</vt:lpstr>
      <vt:lpstr>Task 2: Demonstrate the ability to control a system based on weather information retrieval </vt:lpstr>
      <vt:lpstr>Task 3:  Develop a Voice Recognition System that can Access Information via the Internet</vt:lpstr>
      <vt:lpstr>Task 3: Subtask 1: Configure Microphone to record user input</vt:lpstr>
      <vt:lpstr>System Diagram Outlining Audio Interface used to require information online</vt:lpstr>
      <vt:lpstr>Task 4: Demonstrate the ability to control system using audio interface</vt:lpstr>
      <vt:lpstr>Budget</vt:lpstr>
      <vt:lpstr>Conclusion</vt:lpstr>
      <vt:lpstr>Future Scope of Project</vt:lpstr>
      <vt:lpstr>ABET criteriation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Adedeji</dc:creator>
  <cp:lastModifiedBy>Samuel Adedeji</cp:lastModifiedBy>
  <cp:revision>109</cp:revision>
  <dcterms:created xsi:type="dcterms:W3CDTF">2016-12-06T22:26:39Z</dcterms:created>
  <dcterms:modified xsi:type="dcterms:W3CDTF">2016-12-24T10:01:56Z</dcterms:modified>
</cp:coreProperties>
</file>