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0EDE-8F5B-4F54-9271-4E6ABCE4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D020F-1061-4597-B1AA-494ABE69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84DC-3912-4762-BD83-E2FB8A54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0052-D0B0-4700-83C7-4FDB7157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13E0-3C8F-4C99-85A5-155FDCD1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8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9E48-A12F-42E3-BD6C-76FB6836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90BC7-0B12-4392-B656-E83330FF3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B2B4-0D99-41FA-B8D0-72A5B3D3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7454-8B2C-4B67-87D9-49427F93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76D4-DA09-4D2E-87FE-97F74C7B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D8C74-5EF1-439B-85C9-597AE2154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77D1-1AF2-4550-8F2B-541F9CDC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2616-EBAD-4F76-B758-93CAE7A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807D3-A566-48D5-A8EF-3C9F0BBD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8BA5-90D0-494E-A8B5-C068DD6E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4FC4-2713-4352-8437-A379FAE3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B637-A82C-4F08-8DB1-5FBB7B43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B234-73FF-4E41-AC75-3F380FD7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EC5F-4D4A-455B-9207-FFC22559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4742-CBBF-4DFA-956C-A4A1AFEA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CA40-2A81-4B7F-9AA1-ED2C51C2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2292-0847-4419-A978-82B27428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E9ED-F344-4F49-8FBC-8D7C65B7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B7A0-CFAD-49A5-AF23-794F9D0A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C9EC-69EE-4D3A-B747-59431BD4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FA1-8DD2-4B45-8C04-9D525C9C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5B4E-961A-4457-BA18-3A46C8EA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FEF0F-8D31-4FEC-909F-1BAA478B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9A021-4000-48AE-9D76-2E236864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D7CA3-6F19-4BC1-8506-7AB446EF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F673-9F22-4458-B673-D4B70C88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7139-E360-4328-B5E5-855329E1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F559-A065-43DD-A34B-430D68AF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4FD2-532C-4F98-8F3E-9A06DB3F8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7227B-DC30-4CDB-A54B-B62E2B828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063F2-20E7-406E-B1EE-81CD588AD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7FDCB-32FC-407E-8F42-60485363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A82E9-1DB6-4293-BBAA-C7B0B458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7411A-5D2C-4CCD-BA21-3C9745D1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7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9A5-FC70-4605-BD1F-40729F57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91001-CE25-490E-84D4-09346CE7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C3808-A3C6-4E73-AE71-59015EC3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96D69-D919-4F08-9DA6-C32C2D1E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D7687-41AD-4BEA-8D55-A02CFBFA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AC518-1107-4A83-864D-DFCB5C9D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5334-7480-4D9B-B86F-AD6D800A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273F-BF33-4913-AC0D-DB554179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35CF-4589-4C93-BB65-99769307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2E03-33A1-472A-B28B-EC1A3706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D599-AC59-4F7F-82C6-ED06FCB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BD0D2-DB11-430C-91A4-E0DD9D97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8D65F-237C-4086-8B33-C78C8F37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F4D9-56AD-47D3-9470-B2FC4AF0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7A08A-5ACC-4948-A647-47FA25DFB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8DE80-1859-49A2-86F1-FFBC5F1E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F1BF2-2437-43A3-94B8-EC37956C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0D507-4B33-4849-8F2B-A2AED833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5FA3-EA14-4DFE-BF44-7CDD5083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1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94B1E-B943-4650-94BE-655B4DB8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85D89-D8BC-4A52-BF6D-50B55CB9A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CE27-7790-48A5-96F2-B6AF08B00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24E8-5C6E-4063-92A5-8F2EB6204B80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E21B-CDAD-4211-9DF3-FF704E542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68AA-052F-4E34-99E1-6FE425E3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3769-9766-4D3E-B9F3-204121A9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6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B0D6F4F-394D-48FB-BA0B-F14E4080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3" y="837661"/>
            <a:ext cx="4935538" cy="518267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8B9AE4-C8B4-4EFE-AD33-8FB2B171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88" y="978583"/>
            <a:ext cx="4935538" cy="5079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17843-0374-4B06-BE76-9F202AC8AE18}"/>
              </a:ext>
            </a:extLst>
          </p:cNvPr>
          <p:cNvSpPr txBox="1"/>
          <p:nvPr/>
        </p:nvSpPr>
        <p:spPr>
          <a:xfrm>
            <a:off x="4001181" y="468329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b="1" dirty="0"/>
              <a:t>Topographic </a:t>
            </a:r>
            <a:r>
              <a:rPr lang="en-US" altLang="zh-CN" b="1" dirty="0"/>
              <a:t>Error vs Number of Epoch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31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895709D-66CE-4856-97FF-3FA16E53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566737"/>
            <a:ext cx="5362575" cy="572452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D604513-4F68-45E5-AF4E-F9316F50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566737"/>
            <a:ext cx="55340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4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EA8C56E-5817-4B4E-9417-E1D4827C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2" y="299797"/>
            <a:ext cx="5543550" cy="588645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D9D8ED2-EEAB-47C1-8E42-A22351BA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80" y="452197"/>
            <a:ext cx="5334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E091F87-810C-40C0-AD37-0E5364CA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508929"/>
            <a:ext cx="5391150" cy="57150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DBF93D-69F1-49A6-B6AD-320BA24C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00" y="508929"/>
            <a:ext cx="6060571" cy="56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2B8B856-B88E-4D4E-A99D-4A25229C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590550"/>
            <a:ext cx="56864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A30AF2AA-72DD-4431-9963-E6CFB7DC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67" y="180658"/>
            <a:ext cx="3104833" cy="319033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34E9AD-E67A-462A-8AF2-10331D299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90" y="180658"/>
            <a:ext cx="3104832" cy="3314394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464DFC-D894-4A8C-BA9D-22E518A2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41" y="3428999"/>
            <a:ext cx="3230866" cy="301133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33FB760-7432-4080-A430-9970D07CA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40" y="3412735"/>
            <a:ext cx="3032682" cy="30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Mei</dc:creator>
  <cp:lastModifiedBy>Yaowen Mei</cp:lastModifiedBy>
  <cp:revision>2</cp:revision>
  <dcterms:created xsi:type="dcterms:W3CDTF">2021-08-15T00:20:00Z</dcterms:created>
  <dcterms:modified xsi:type="dcterms:W3CDTF">2021-08-15T06:55:56Z</dcterms:modified>
</cp:coreProperties>
</file>