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0A816-FDCF-4E83-ACD8-BDDE5573F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0CE245-7D62-4509-8FC1-0F472A5A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A5B0C-F365-437F-8C4F-A1F0C169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0EB4-2C06-4688-A171-8C7BC98E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84E24-FF10-4523-A33B-D8148296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103E0-4273-4D75-8279-150E3AEA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988A3-B36B-42FF-A413-657E1ABE7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78C30-B37C-4CB9-8B57-82480CEC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C3B0B-1F8E-4F7F-8A87-B4B0176D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BCF2-39AB-40D1-BF6C-DE51B7AD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088A84-9F13-4AF9-BBC4-9C291F69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0AE43-4A6B-414C-B2F2-8208C3428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5A39C-C2BA-4890-93B5-58649F3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18663-27B6-454A-A9E3-C8A96FF1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FEB46-AB7C-448D-8575-FF8F2ACE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AF88-A3A5-4536-93D6-89605AD3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B71CD-B6FF-419D-AD14-687859E9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3C686-B184-422A-A19F-830305EF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DD7FB-B708-4F9B-BBA5-8F48474B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5A5FA-BE7E-48EE-9972-75D4D508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0D533-DF17-4B47-885A-C6A00737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08CEF-B690-41DA-8D2F-4D268C74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A5BC0-ABB3-45AA-9EA6-8A08B0B0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4D5FB-AB4F-4ED2-A406-58FBE8D5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34D67-90C6-404A-BB12-A6D03B78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A7BCC-F7AA-44F4-891A-EF9DC11C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CD8E-40F0-46C8-95F9-F6D186805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EAE4B-FCAF-4723-9842-8BDBB59B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B524E-4DAC-4AD2-AC64-BCE968C1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251BD-A9E6-4AC1-969D-6D1B7CAD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944EF-19B3-4652-A9E2-4AF9FAD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3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C0E06-5E9D-47FC-A1D3-3B4EDB7E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DF896-578E-4367-9293-B0BAFC7C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94A7F-6467-40E5-813A-07D31310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EBFC50-E401-4F52-9377-2FC53D18D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79DE4C-CB7B-4FE9-B544-86BB77587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92D4DF-8AAD-4BBF-BC07-BD0EF39D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80B6C7-95A1-4228-A7B3-D2E1B854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54CDC1-A8E2-4600-91AE-B4B59299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7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A2F04-968D-480D-84A5-1F25EA83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1FAC2B-C2B8-47EB-9735-E0412E50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0EB47-EF60-4B70-A529-FDD3EBF9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0C4CC-3A6A-4749-B52F-148DA735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C1C06-74CF-47F8-BAEF-486F83C9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1DAF78-A80A-4DDF-934E-A3DBBFA6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3C8E8-9FF9-41EC-B769-C0C5FCED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9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1C10E-1E63-4C0C-9385-B6D1DC19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5376C-E305-4501-AB18-D11DBE48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B2198-4E27-48CF-8F5A-2741936AC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6BD88-95B3-406E-8682-281E2890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32B41-5326-4811-8300-4DAA9E14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3287-9ACF-458D-AF0D-4793F948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6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A782-0765-4F34-8875-1FE1F3F4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BE1ED5-2BE5-4AB5-BC3B-6D0AEA34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7504D-45EE-4C25-87E1-35F3FE0D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1100D-17B5-44E7-BF68-DFFF9B2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3FCAF-ED94-433B-BEFC-0ACA72D4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64D0D8-6E70-4761-8740-548A94A6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75C7D-90C7-4D7B-B08E-72EB2678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60D37-463A-4C61-AD48-F58DAB92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8A553-7968-47C8-B38F-9D1352799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679E-64F0-4E66-8B09-0B0F84EE55CE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83159-8979-43E6-9E1A-89C417D27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BB61C-720A-478F-9474-DEFC102E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775-CE3B-46BF-90F2-C22AA89A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6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33FC7-2B9B-4D4E-AF84-ECE2745E1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767257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F4DE3-0826-4058-BD14-FA6890360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3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BF58-C420-4793-8A79-DD239C0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5D11F56D-1792-41C9-8729-7BBC576D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8250" y="1727993"/>
            <a:ext cx="6455500" cy="3268816"/>
          </a:xfrm>
        </p:spPr>
      </p:pic>
    </p:spTree>
    <p:extLst>
      <p:ext uri="{BB962C8B-B14F-4D97-AF65-F5344CB8AC3E}">
        <p14:creationId xmlns:p14="http://schemas.microsoft.com/office/powerpoint/2010/main" val="12696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752C8-3D33-4908-A3B5-CA28AFF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端到端的视频流处理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80CD7A-6C2B-4128-BDB0-55831B856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51" y="1708693"/>
            <a:ext cx="8732698" cy="4784182"/>
          </a:xfrm>
        </p:spPr>
      </p:pic>
    </p:spTree>
    <p:extLst>
      <p:ext uri="{BB962C8B-B14F-4D97-AF65-F5344CB8AC3E}">
        <p14:creationId xmlns:p14="http://schemas.microsoft.com/office/powerpoint/2010/main" val="37150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B1F2-64EB-4532-807E-2C2CE34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DeepMeeting</a:t>
            </a:r>
            <a:endParaRPr lang="zh-CN" altLang="en-US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5D0A8BC1-DA3D-4D31-A231-2BE9E15C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5668" y="1390618"/>
            <a:ext cx="5500663" cy="5322547"/>
          </a:xfrm>
        </p:spPr>
      </p:pic>
    </p:spTree>
    <p:extLst>
      <p:ext uri="{BB962C8B-B14F-4D97-AF65-F5344CB8AC3E}">
        <p14:creationId xmlns:p14="http://schemas.microsoft.com/office/powerpoint/2010/main" val="193695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1696B-9FAF-4388-9C00-B7A9A433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SwipeNet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4AAB5BB-D159-456B-AADF-334A447A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637" y="1339752"/>
            <a:ext cx="5752726" cy="5153123"/>
          </a:xfrm>
        </p:spPr>
      </p:pic>
    </p:spTree>
    <p:extLst>
      <p:ext uri="{BB962C8B-B14F-4D97-AF65-F5344CB8AC3E}">
        <p14:creationId xmlns:p14="http://schemas.microsoft.com/office/powerpoint/2010/main" val="117434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4D6E5-9784-461D-9FDD-0D7EFC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时间计划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09F1EA72-B940-4BD5-BCBE-354482EC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85" y="1690688"/>
            <a:ext cx="7990830" cy="4731689"/>
          </a:xfrm>
        </p:spPr>
      </p:pic>
    </p:spTree>
    <p:extLst>
      <p:ext uri="{BB962C8B-B14F-4D97-AF65-F5344CB8AC3E}">
        <p14:creationId xmlns:p14="http://schemas.microsoft.com/office/powerpoint/2010/main" val="96037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28C4C-BF22-4548-B482-BE13466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2C795-0F9C-4516-8AA2-49B1513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8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目标</vt:lpstr>
      <vt:lpstr>端到端的视频流处理</vt:lpstr>
      <vt:lpstr>DeepMeeting</vt:lpstr>
      <vt:lpstr>SwipeNet</vt:lpstr>
      <vt:lpstr>时间计划</vt:lpstr>
      <vt:lpstr>价值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zenan</dc:creator>
  <cp:lastModifiedBy>wang zenan</cp:lastModifiedBy>
  <cp:revision>5</cp:revision>
  <dcterms:created xsi:type="dcterms:W3CDTF">2018-07-16T16:36:15Z</dcterms:created>
  <dcterms:modified xsi:type="dcterms:W3CDTF">2018-07-16T17:32:40Z</dcterms:modified>
</cp:coreProperties>
</file>